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5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6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14" r:id="rId2"/>
    <p:sldMasterId id="2147483732" r:id="rId3"/>
    <p:sldMasterId id="2147483750" r:id="rId4"/>
    <p:sldMasterId id="2147483768" r:id="rId5"/>
    <p:sldMasterId id="2147483786" r:id="rId6"/>
    <p:sldMasterId id="2147483804" r:id="rId7"/>
  </p:sldMasterIdLst>
  <p:notesMasterIdLst>
    <p:notesMasterId r:id="rId22"/>
  </p:notesMasterIdLst>
  <p:sldIdLst>
    <p:sldId id="257" r:id="rId8"/>
    <p:sldId id="261" r:id="rId9"/>
    <p:sldId id="258" r:id="rId10"/>
    <p:sldId id="259" r:id="rId11"/>
    <p:sldId id="262" r:id="rId12"/>
    <p:sldId id="267" r:id="rId13"/>
    <p:sldId id="263" r:id="rId14"/>
    <p:sldId id="264" r:id="rId15"/>
    <p:sldId id="265" r:id="rId16"/>
    <p:sldId id="268" r:id="rId17"/>
    <p:sldId id="273" r:id="rId18"/>
    <p:sldId id="271" r:id="rId19"/>
    <p:sldId id="270" r:id="rId20"/>
    <p:sldId id="269" r:id="rId21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732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image" Target="../media/image38.jpeg"/><Relationship Id="rId4" Type="http://schemas.openxmlformats.org/officeDocument/2006/relationships/image" Target="../media/image41.jpeg"/></Relationships>
</file>

<file path=ppt/diagrams/_rels/data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image" Target="../media/image42.jpeg"/></Relationships>
</file>

<file path=ppt/diagrams/_rels/data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image" Target="../media/image45.jpeg"/><Relationship Id="rId4" Type="http://schemas.openxmlformats.org/officeDocument/2006/relationships/image" Target="../media/image48.jpeg"/></Relationships>
</file>

<file path=ppt/diagrams/_rels/data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jpeg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eg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image" Target="../media/image32.jpeg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image" Target="../media/image38.jpeg"/><Relationship Id="rId4" Type="http://schemas.openxmlformats.org/officeDocument/2006/relationships/image" Target="../media/image41.jpeg"/></Relationships>
</file>

<file path=ppt/diagrams/_rels/drawing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image" Target="../media/image42.jpeg"/></Relationships>
</file>

<file path=ppt/diagrams/_rels/drawing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iagrams/_rels/drawing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image" Target="../media/image45.jpeg"/><Relationship Id="rId4" Type="http://schemas.openxmlformats.org/officeDocument/2006/relationships/image" Target="../media/image48.jpeg"/></Relationships>
</file>

<file path=ppt/diagrams/_rels/drawing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jpeg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eg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image" Target="../media/image32.jpeg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6CCF2A-0CCB-4E51-BB69-7EC349A49037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tr-TR"/>
        </a:p>
      </dgm:t>
    </dgm:pt>
    <dgm:pt modelId="{9D8CE836-D76E-4505-B806-18408836CD4B}">
      <dgm:prSet phldrT="[Metin]"/>
      <dgm:spPr/>
      <dgm:t>
        <a:bodyPr/>
        <a:lstStyle/>
        <a:p>
          <a:r>
            <a:rPr lang="tr-TR" dirty="0" smtClean="0"/>
            <a:t>Atatürk Köşesi</a:t>
          </a:r>
          <a:endParaRPr lang="tr-TR" dirty="0"/>
        </a:p>
      </dgm:t>
    </dgm:pt>
    <dgm:pt modelId="{AA80BEEB-97D6-4B70-9A08-6E674499698B}" type="parTrans" cxnId="{FE49DB14-78E5-4710-A9DD-6A0638D64068}">
      <dgm:prSet/>
      <dgm:spPr/>
      <dgm:t>
        <a:bodyPr/>
        <a:lstStyle/>
        <a:p>
          <a:endParaRPr lang="tr-TR"/>
        </a:p>
      </dgm:t>
    </dgm:pt>
    <dgm:pt modelId="{EE6CDE63-6B15-468B-AAFD-198308B33EAC}" type="sibTrans" cxnId="{FE49DB14-78E5-4710-A9DD-6A0638D64068}">
      <dgm:prSet/>
      <dgm:spPr/>
      <dgm:t>
        <a:bodyPr/>
        <a:lstStyle/>
        <a:p>
          <a:endParaRPr lang="tr-TR"/>
        </a:p>
      </dgm:t>
    </dgm:pt>
    <dgm:pt modelId="{CBB31AB2-B4C5-4AC0-A846-0DAF26D405CA}">
      <dgm:prSet phldrT="[Metin]"/>
      <dgm:spPr/>
      <dgm:t>
        <a:bodyPr/>
        <a:lstStyle/>
        <a:p>
          <a:r>
            <a:rPr lang="tr-TR" dirty="0" smtClean="0"/>
            <a:t>Giriş</a:t>
          </a:r>
          <a:endParaRPr lang="tr-TR" dirty="0"/>
        </a:p>
      </dgm:t>
    </dgm:pt>
    <dgm:pt modelId="{500A0AAA-E550-4D8D-A48C-91892AFA885B}" type="parTrans" cxnId="{C6AAC05D-CEB4-4E5A-8D52-1D3D037ED481}">
      <dgm:prSet/>
      <dgm:spPr/>
      <dgm:t>
        <a:bodyPr/>
        <a:lstStyle/>
        <a:p>
          <a:endParaRPr lang="tr-TR"/>
        </a:p>
      </dgm:t>
    </dgm:pt>
    <dgm:pt modelId="{E22BD259-4831-486A-9922-FD73D3250ADF}" type="sibTrans" cxnId="{C6AAC05D-CEB4-4E5A-8D52-1D3D037ED481}">
      <dgm:prSet/>
      <dgm:spPr/>
      <dgm:t>
        <a:bodyPr/>
        <a:lstStyle/>
        <a:p>
          <a:endParaRPr lang="tr-TR"/>
        </a:p>
      </dgm:t>
    </dgm:pt>
    <dgm:pt modelId="{63B3F8D9-BC9F-4946-99F5-A10DB3AACF66}">
      <dgm:prSet phldrT="[Metin]"/>
      <dgm:spPr/>
      <dgm:t>
        <a:bodyPr/>
        <a:lstStyle/>
        <a:p>
          <a:r>
            <a:rPr lang="tr-TR" dirty="0" smtClean="0"/>
            <a:t>Giriş</a:t>
          </a:r>
          <a:endParaRPr lang="tr-TR" dirty="0"/>
        </a:p>
      </dgm:t>
    </dgm:pt>
    <dgm:pt modelId="{75C3DA01-71CB-4D61-A8FF-06AF1FFCECA0}" type="parTrans" cxnId="{0E821496-2764-415E-BD7C-2564BE7E58F3}">
      <dgm:prSet/>
      <dgm:spPr/>
      <dgm:t>
        <a:bodyPr/>
        <a:lstStyle/>
        <a:p>
          <a:endParaRPr lang="tr-TR"/>
        </a:p>
      </dgm:t>
    </dgm:pt>
    <dgm:pt modelId="{53E5E48C-24ED-487A-B4BB-C81FF1A0C61A}" type="sibTrans" cxnId="{0E821496-2764-415E-BD7C-2564BE7E58F3}">
      <dgm:prSet/>
      <dgm:spPr/>
      <dgm:t>
        <a:bodyPr/>
        <a:lstStyle/>
        <a:p>
          <a:endParaRPr lang="tr-TR"/>
        </a:p>
      </dgm:t>
    </dgm:pt>
    <dgm:pt modelId="{1D5625BD-35F7-43B3-90D4-36C725DA13AC}">
      <dgm:prSet phldrT="[Metin]"/>
      <dgm:spPr/>
      <dgm:t>
        <a:bodyPr/>
        <a:lstStyle/>
        <a:p>
          <a:r>
            <a:rPr lang="tr-TR" dirty="0" smtClean="0"/>
            <a:t>Okul Müzesi</a:t>
          </a:r>
          <a:endParaRPr lang="tr-TR" dirty="0"/>
        </a:p>
      </dgm:t>
    </dgm:pt>
    <dgm:pt modelId="{2B116B73-F40D-4103-87E5-8B9B4A48D170}" type="parTrans" cxnId="{6F9B909E-6EB5-4F2F-B2B2-15A1469D2363}">
      <dgm:prSet/>
      <dgm:spPr/>
      <dgm:t>
        <a:bodyPr/>
        <a:lstStyle/>
        <a:p>
          <a:endParaRPr lang="tr-TR"/>
        </a:p>
      </dgm:t>
    </dgm:pt>
    <dgm:pt modelId="{274A9BDF-CE9D-4EEA-BDA9-430A1A12769D}" type="sibTrans" cxnId="{6F9B909E-6EB5-4F2F-B2B2-15A1469D2363}">
      <dgm:prSet/>
      <dgm:spPr/>
      <dgm:t>
        <a:bodyPr/>
        <a:lstStyle/>
        <a:p>
          <a:endParaRPr lang="tr-TR"/>
        </a:p>
      </dgm:t>
    </dgm:pt>
    <dgm:pt modelId="{612F72BE-F4D8-4B83-8F25-701C0A8796DE}">
      <dgm:prSet phldrT="[Metin]"/>
      <dgm:spPr/>
      <dgm:t>
        <a:bodyPr/>
        <a:lstStyle/>
        <a:p>
          <a:r>
            <a:rPr lang="tr-TR" dirty="0" smtClean="0"/>
            <a:t>Giriş</a:t>
          </a:r>
          <a:endParaRPr lang="tr-TR" dirty="0"/>
        </a:p>
      </dgm:t>
    </dgm:pt>
    <dgm:pt modelId="{530194A6-D20A-43FE-913C-D9D29C05789F}" type="parTrans" cxnId="{B2829CC1-2ADC-4620-B83D-A8E992D6E12E}">
      <dgm:prSet/>
      <dgm:spPr/>
      <dgm:t>
        <a:bodyPr/>
        <a:lstStyle/>
        <a:p>
          <a:endParaRPr lang="tr-TR"/>
        </a:p>
      </dgm:t>
    </dgm:pt>
    <dgm:pt modelId="{578C418D-0184-452B-BBF9-BED3001DE906}" type="sibTrans" cxnId="{B2829CC1-2ADC-4620-B83D-A8E992D6E12E}">
      <dgm:prSet/>
      <dgm:spPr/>
      <dgm:t>
        <a:bodyPr/>
        <a:lstStyle/>
        <a:p>
          <a:endParaRPr lang="tr-TR"/>
        </a:p>
      </dgm:t>
    </dgm:pt>
    <dgm:pt modelId="{59422D5D-8435-4F0C-9C45-9404ACCED2A6}" type="pres">
      <dgm:prSet presAssocID="{EA6CCF2A-0CCB-4E51-BB69-7EC349A4903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0577C7DF-2162-4CC5-ACC9-9DCBC7A441F7}" type="pres">
      <dgm:prSet presAssocID="{9D8CE836-D76E-4505-B806-18408836CD4B}" presName="composite" presStyleCnt="0"/>
      <dgm:spPr/>
    </dgm:pt>
    <dgm:pt modelId="{CCAC8EB6-D101-45A2-AB08-B740B0E5CA8A}" type="pres">
      <dgm:prSet presAssocID="{9D8CE836-D76E-4505-B806-18408836CD4B}" presName="rect1" presStyleLbl="bgImgPlace1" presStyleIdx="0" presStyleCnt="5" custScaleX="99337" custScaleY="94570" custLinFactNeighborX="101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1000" b="-31000"/>
          </a:stretch>
        </a:blipFill>
      </dgm:spPr>
      <dgm:t>
        <a:bodyPr/>
        <a:lstStyle/>
        <a:p>
          <a:endParaRPr lang="tr-TR"/>
        </a:p>
      </dgm:t>
    </dgm:pt>
    <dgm:pt modelId="{18D80F46-4349-4659-9C90-17F71E0A35BD}" type="pres">
      <dgm:prSet presAssocID="{9D8CE836-D76E-4505-B806-18408836CD4B}" presName="wedgeRectCallout1" presStyleLbl="node1" presStyleIdx="0" presStyleCnt="5" custScaleX="112403" custScaleY="54748" custLinFactNeighborX="-4362" custLinFactNeighborY="-108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8932EFE-56A4-4B22-925D-2C736685F7E6}" type="pres">
      <dgm:prSet presAssocID="{EE6CDE63-6B15-468B-AAFD-198308B33EAC}" presName="sibTrans" presStyleCnt="0"/>
      <dgm:spPr/>
    </dgm:pt>
    <dgm:pt modelId="{B511407F-C84F-4C80-8097-09A119139BCE}" type="pres">
      <dgm:prSet presAssocID="{CBB31AB2-B4C5-4AC0-A846-0DAF26D405CA}" presName="composite" presStyleCnt="0"/>
      <dgm:spPr/>
    </dgm:pt>
    <dgm:pt modelId="{66483675-51F4-4393-9880-82C4505A91C6}" type="pres">
      <dgm:prSet presAssocID="{CBB31AB2-B4C5-4AC0-A846-0DAF26D405CA}" presName="rect1" presStyleLbl="bgImgPlace1" presStyleIdx="1" presStyleCnt="5"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825" b="-5825"/>
          </a:stretch>
        </a:blipFill>
      </dgm:spPr>
      <dgm:t>
        <a:bodyPr/>
        <a:lstStyle/>
        <a:p>
          <a:endParaRPr lang="tr-TR"/>
        </a:p>
      </dgm:t>
    </dgm:pt>
    <dgm:pt modelId="{C73730FD-8E60-4E03-83C4-1320EE7BD307}" type="pres">
      <dgm:prSet presAssocID="{CBB31AB2-B4C5-4AC0-A846-0DAF26D405CA}" presName="wedgeRectCallout1" presStyleLbl="node1" presStyleIdx="1" presStyleCnt="5" custScaleX="112403" custScaleY="54657" custLinFactNeighborX="-405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0F3F143-12E0-4265-99E5-F7E45F67503F}" type="pres">
      <dgm:prSet presAssocID="{E22BD259-4831-486A-9922-FD73D3250ADF}" presName="sibTrans" presStyleCnt="0"/>
      <dgm:spPr/>
    </dgm:pt>
    <dgm:pt modelId="{3191D477-DCAE-4C2B-9071-A6E671118323}" type="pres">
      <dgm:prSet presAssocID="{63B3F8D9-BC9F-4946-99F5-A10DB3AACF66}" presName="composite" presStyleCnt="0"/>
      <dgm:spPr/>
    </dgm:pt>
    <dgm:pt modelId="{49A56FEC-6FA5-4670-89E4-70C1E6795628}" type="pres">
      <dgm:prSet presAssocID="{63B3F8D9-BC9F-4946-99F5-A10DB3AACF66}" presName="rect1" presStyleLbl="bgImgPlace1" presStyleIdx="2" presStyleCnt="5"/>
      <dgm:spPr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825" b="-5825"/>
          </a:stretch>
        </a:blipFill>
      </dgm:spPr>
      <dgm:t>
        <a:bodyPr/>
        <a:lstStyle/>
        <a:p>
          <a:endParaRPr lang="tr-TR"/>
        </a:p>
      </dgm:t>
    </dgm:pt>
    <dgm:pt modelId="{DD7C94A6-F3A6-40F4-AC00-1FD945A544D5}" type="pres">
      <dgm:prSet presAssocID="{63B3F8D9-BC9F-4946-99F5-A10DB3AACF66}" presName="wedgeRectCallout1" presStyleLbl="node1" presStyleIdx="2" presStyleCnt="5" custScaleX="112403" custScaleY="54149" custLinFactNeighborX="-393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7E589F8-BD94-4997-9BA7-8B356ACD11C6}" type="pres">
      <dgm:prSet presAssocID="{53E5E48C-24ED-487A-B4BB-C81FF1A0C61A}" presName="sibTrans" presStyleCnt="0"/>
      <dgm:spPr/>
    </dgm:pt>
    <dgm:pt modelId="{365CAABB-1526-49F1-8E0F-10CA2E417E4E}" type="pres">
      <dgm:prSet presAssocID="{1D5625BD-35F7-43B3-90D4-36C725DA13AC}" presName="composite" presStyleCnt="0"/>
      <dgm:spPr/>
    </dgm:pt>
    <dgm:pt modelId="{13543103-2157-4951-BAE6-D0B7ED6547B9}" type="pres">
      <dgm:prSet presAssocID="{1D5625BD-35F7-43B3-90D4-36C725DA13AC}" presName="rect1" presStyleLbl="bgImgPlace1" presStyleIdx="3" presStyleCnt="5"/>
      <dgm:spPr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73" b="-1173"/>
          </a:stretch>
        </a:blipFill>
      </dgm:spPr>
      <dgm:t>
        <a:bodyPr/>
        <a:lstStyle/>
        <a:p>
          <a:endParaRPr lang="tr-TR"/>
        </a:p>
      </dgm:t>
    </dgm:pt>
    <dgm:pt modelId="{496A62D2-F35E-48C1-BF8B-42931FC5FF5E}" type="pres">
      <dgm:prSet presAssocID="{1D5625BD-35F7-43B3-90D4-36C725DA13AC}" presName="wedgeRectCallout1" presStyleLbl="node1" presStyleIdx="3" presStyleCnt="5" custScaleX="112221" custScaleY="54673" custLinFactNeighborX="-392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3FFBEA1-F885-4B01-BCF2-CFE4EB79D5FD}" type="pres">
      <dgm:prSet presAssocID="{274A9BDF-CE9D-4EEA-BDA9-430A1A12769D}" presName="sibTrans" presStyleCnt="0"/>
      <dgm:spPr/>
    </dgm:pt>
    <dgm:pt modelId="{AFC8C049-2715-4628-9960-429F9C2F63E9}" type="pres">
      <dgm:prSet presAssocID="{612F72BE-F4D8-4B83-8F25-701C0A8796DE}" presName="composite" presStyleCnt="0"/>
      <dgm:spPr/>
    </dgm:pt>
    <dgm:pt modelId="{7083266B-EB01-4D22-9BF3-09C5E32BCAF2}" type="pres">
      <dgm:prSet presAssocID="{612F72BE-F4D8-4B83-8F25-701C0A8796DE}" presName="rect1" presStyleLbl="bgImgPlace1" presStyleIdx="4" presStyleCnt="5"/>
      <dgm:spPr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73" b="-1173"/>
          </a:stretch>
        </a:blipFill>
      </dgm:spPr>
      <dgm:t>
        <a:bodyPr/>
        <a:lstStyle/>
        <a:p>
          <a:endParaRPr lang="tr-TR"/>
        </a:p>
      </dgm:t>
    </dgm:pt>
    <dgm:pt modelId="{F9BDD415-0E15-431D-BDBB-9F6A72C1F912}" type="pres">
      <dgm:prSet presAssocID="{612F72BE-F4D8-4B83-8F25-701C0A8796DE}" presName="wedgeRectCallout1" presStyleLbl="node1" presStyleIdx="4" presStyleCnt="5" custScaleX="112570" custScaleY="54673" custLinFactNeighborX="-392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0E821496-2764-415E-BD7C-2564BE7E58F3}" srcId="{EA6CCF2A-0CCB-4E51-BB69-7EC349A49037}" destId="{63B3F8D9-BC9F-4946-99F5-A10DB3AACF66}" srcOrd="2" destOrd="0" parTransId="{75C3DA01-71CB-4D61-A8FF-06AF1FFCECA0}" sibTransId="{53E5E48C-24ED-487A-B4BB-C81FF1A0C61A}"/>
    <dgm:cxn modelId="{644D5971-EDE2-4719-9F83-AA968A3B78D6}" type="presOf" srcId="{1D5625BD-35F7-43B3-90D4-36C725DA13AC}" destId="{496A62D2-F35E-48C1-BF8B-42931FC5FF5E}" srcOrd="0" destOrd="0" presId="urn:microsoft.com/office/officeart/2008/layout/BendingPictureCaptionList"/>
    <dgm:cxn modelId="{C6AAC05D-CEB4-4E5A-8D52-1D3D037ED481}" srcId="{EA6CCF2A-0CCB-4E51-BB69-7EC349A49037}" destId="{CBB31AB2-B4C5-4AC0-A846-0DAF26D405CA}" srcOrd="1" destOrd="0" parTransId="{500A0AAA-E550-4D8D-A48C-91892AFA885B}" sibTransId="{E22BD259-4831-486A-9922-FD73D3250ADF}"/>
    <dgm:cxn modelId="{B2829CC1-2ADC-4620-B83D-A8E992D6E12E}" srcId="{EA6CCF2A-0CCB-4E51-BB69-7EC349A49037}" destId="{612F72BE-F4D8-4B83-8F25-701C0A8796DE}" srcOrd="4" destOrd="0" parTransId="{530194A6-D20A-43FE-913C-D9D29C05789F}" sibTransId="{578C418D-0184-452B-BBF9-BED3001DE906}"/>
    <dgm:cxn modelId="{049389F4-3B4F-463D-B683-A033B1597128}" type="presOf" srcId="{CBB31AB2-B4C5-4AC0-A846-0DAF26D405CA}" destId="{C73730FD-8E60-4E03-83C4-1320EE7BD307}" srcOrd="0" destOrd="0" presId="urn:microsoft.com/office/officeart/2008/layout/BendingPictureCaptionList"/>
    <dgm:cxn modelId="{BA7AB804-D2E2-43B7-A045-E679865D3C8C}" type="presOf" srcId="{9D8CE836-D76E-4505-B806-18408836CD4B}" destId="{18D80F46-4349-4659-9C90-17F71E0A35BD}" srcOrd="0" destOrd="0" presId="urn:microsoft.com/office/officeart/2008/layout/BendingPictureCaptionList"/>
    <dgm:cxn modelId="{7AA0AB09-A08C-4349-9D95-927A73E484F4}" type="presOf" srcId="{63B3F8D9-BC9F-4946-99F5-A10DB3AACF66}" destId="{DD7C94A6-F3A6-40F4-AC00-1FD945A544D5}" srcOrd="0" destOrd="0" presId="urn:microsoft.com/office/officeart/2008/layout/BendingPictureCaptionList"/>
    <dgm:cxn modelId="{6F9B909E-6EB5-4F2F-B2B2-15A1469D2363}" srcId="{EA6CCF2A-0CCB-4E51-BB69-7EC349A49037}" destId="{1D5625BD-35F7-43B3-90D4-36C725DA13AC}" srcOrd="3" destOrd="0" parTransId="{2B116B73-F40D-4103-87E5-8B9B4A48D170}" sibTransId="{274A9BDF-CE9D-4EEA-BDA9-430A1A12769D}"/>
    <dgm:cxn modelId="{32A46369-3F1A-4E0C-B297-B0A8DAF73319}" type="presOf" srcId="{612F72BE-F4D8-4B83-8F25-701C0A8796DE}" destId="{F9BDD415-0E15-431D-BDBB-9F6A72C1F912}" srcOrd="0" destOrd="0" presId="urn:microsoft.com/office/officeart/2008/layout/BendingPictureCaptionList"/>
    <dgm:cxn modelId="{FE49DB14-78E5-4710-A9DD-6A0638D64068}" srcId="{EA6CCF2A-0CCB-4E51-BB69-7EC349A49037}" destId="{9D8CE836-D76E-4505-B806-18408836CD4B}" srcOrd="0" destOrd="0" parTransId="{AA80BEEB-97D6-4B70-9A08-6E674499698B}" sibTransId="{EE6CDE63-6B15-468B-AAFD-198308B33EAC}"/>
    <dgm:cxn modelId="{758472F2-33EA-43E0-A60C-24F4C4656788}" type="presOf" srcId="{EA6CCF2A-0CCB-4E51-BB69-7EC349A49037}" destId="{59422D5D-8435-4F0C-9C45-9404ACCED2A6}" srcOrd="0" destOrd="0" presId="urn:microsoft.com/office/officeart/2008/layout/BendingPictureCaptionList"/>
    <dgm:cxn modelId="{0DA7A50C-24AC-4D3B-9A54-4E02CF08705C}" type="presParOf" srcId="{59422D5D-8435-4F0C-9C45-9404ACCED2A6}" destId="{0577C7DF-2162-4CC5-ACC9-9DCBC7A441F7}" srcOrd="0" destOrd="0" presId="urn:microsoft.com/office/officeart/2008/layout/BendingPictureCaptionList"/>
    <dgm:cxn modelId="{F2FA321F-59C4-4B89-8993-DCD4D0AF48C5}" type="presParOf" srcId="{0577C7DF-2162-4CC5-ACC9-9DCBC7A441F7}" destId="{CCAC8EB6-D101-45A2-AB08-B740B0E5CA8A}" srcOrd="0" destOrd="0" presId="urn:microsoft.com/office/officeart/2008/layout/BendingPictureCaptionList"/>
    <dgm:cxn modelId="{9D0B064E-1305-4A78-BE8D-9012FFDCC77F}" type="presParOf" srcId="{0577C7DF-2162-4CC5-ACC9-9DCBC7A441F7}" destId="{18D80F46-4349-4659-9C90-17F71E0A35BD}" srcOrd="1" destOrd="0" presId="urn:microsoft.com/office/officeart/2008/layout/BendingPictureCaptionList"/>
    <dgm:cxn modelId="{F4BB3ADA-6DA8-4533-8ED5-EC592DAFBF7F}" type="presParOf" srcId="{59422D5D-8435-4F0C-9C45-9404ACCED2A6}" destId="{98932EFE-56A4-4B22-925D-2C736685F7E6}" srcOrd="1" destOrd="0" presId="urn:microsoft.com/office/officeart/2008/layout/BendingPictureCaptionList"/>
    <dgm:cxn modelId="{68D9436B-EF2C-40E9-8251-D8C2824D5353}" type="presParOf" srcId="{59422D5D-8435-4F0C-9C45-9404ACCED2A6}" destId="{B511407F-C84F-4C80-8097-09A119139BCE}" srcOrd="2" destOrd="0" presId="urn:microsoft.com/office/officeart/2008/layout/BendingPictureCaptionList"/>
    <dgm:cxn modelId="{7FCC0A17-9C25-4E1D-9CDD-2A031542D79F}" type="presParOf" srcId="{B511407F-C84F-4C80-8097-09A119139BCE}" destId="{66483675-51F4-4393-9880-82C4505A91C6}" srcOrd="0" destOrd="0" presId="urn:microsoft.com/office/officeart/2008/layout/BendingPictureCaptionList"/>
    <dgm:cxn modelId="{A3C9CAE4-BA08-4F7E-9493-48E85B52E736}" type="presParOf" srcId="{B511407F-C84F-4C80-8097-09A119139BCE}" destId="{C73730FD-8E60-4E03-83C4-1320EE7BD307}" srcOrd="1" destOrd="0" presId="urn:microsoft.com/office/officeart/2008/layout/BendingPictureCaptionList"/>
    <dgm:cxn modelId="{4977A041-C3C5-426C-BC80-F8BCCDD3FEE7}" type="presParOf" srcId="{59422D5D-8435-4F0C-9C45-9404ACCED2A6}" destId="{B0F3F143-12E0-4265-99E5-F7E45F67503F}" srcOrd="3" destOrd="0" presId="urn:microsoft.com/office/officeart/2008/layout/BendingPictureCaptionList"/>
    <dgm:cxn modelId="{78411316-AC1D-47D5-B68D-62C30A9CD17D}" type="presParOf" srcId="{59422D5D-8435-4F0C-9C45-9404ACCED2A6}" destId="{3191D477-DCAE-4C2B-9071-A6E671118323}" srcOrd="4" destOrd="0" presId="urn:microsoft.com/office/officeart/2008/layout/BendingPictureCaptionList"/>
    <dgm:cxn modelId="{2BDDAB46-2B25-4BF2-A172-EB1B00267474}" type="presParOf" srcId="{3191D477-DCAE-4C2B-9071-A6E671118323}" destId="{49A56FEC-6FA5-4670-89E4-70C1E6795628}" srcOrd="0" destOrd="0" presId="urn:microsoft.com/office/officeart/2008/layout/BendingPictureCaptionList"/>
    <dgm:cxn modelId="{C4E0F6A4-30AD-4AD6-B219-D0D16F6CBDA1}" type="presParOf" srcId="{3191D477-DCAE-4C2B-9071-A6E671118323}" destId="{DD7C94A6-F3A6-40F4-AC00-1FD945A544D5}" srcOrd="1" destOrd="0" presId="urn:microsoft.com/office/officeart/2008/layout/BendingPictureCaptionList"/>
    <dgm:cxn modelId="{3ACE2BF3-7478-48AD-8261-34E195EA64FF}" type="presParOf" srcId="{59422D5D-8435-4F0C-9C45-9404ACCED2A6}" destId="{87E589F8-BD94-4997-9BA7-8B356ACD11C6}" srcOrd="5" destOrd="0" presId="urn:microsoft.com/office/officeart/2008/layout/BendingPictureCaptionList"/>
    <dgm:cxn modelId="{F4115B9E-905C-4ED2-8717-48E8AC45347E}" type="presParOf" srcId="{59422D5D-8435-4F0C-9C45-9404ACCED2A6}" destId="{365CAABB-1526-49F1-8E0F-10CA2E417E4E}" srcOrd="6" destOrd="0" presId="urn:microsoft.com/office/officeart/2008/layout/BendingPictureCaptionList"/>
    <dgm:cxn modelId="{FA9FC4A2-273D-4C64-803E-35BEE3048DE5}" type="presParOf" srcId="{365CAABB-1526-49F1-8E0F-10CA2E417E4E}" destId="{13543103-2157-4951-BAE6-D0B7ED6547B9}" srcOrd="0" destOrd="0" presId="urn:microsoft.com/office/officeart/2008/layout/BendingPictureCaptionList"/>
    <dgm:cxn modelId="{B1FB81AB-AA3D-4CD2-A06A-DBB215A81A0C}" type="presParOf" srcId="{365CAABB-1526-49F1-8E0F-10CA2E417E4E}" destId="{496A62D2-F35E-48C1-BF8B-42931FC5FF5E}" srcOrd="1" destOrd="0" presId="urn:microsoft.com/office/officeart/2008/layout/BendingPictureCaptionList"/>
    <dgm:cxn modelId="{DED6BCAF-48FD-4E12-996F-2028AC9AD292}" type="presParOf" srcId="{59422D5D-8435-4F0C-9C45-9404ACCED2A6}" destId="{33FFBEA1-F885-4B01-BCF2-CFE4EB79D5FD}" srcOrd="7" destOrd="0" presId="urn:microsoft.com/office/officeart/2008/layout/BendingPictureCaptionList"/>
    <dgm:cxn modelId="{31F35CE2-F0E6-4ED5-B26E-43DD12704C89}" type="presParOf" srcId="{59422D5D-8435-4F0C-9C45-9404ACCED2A6}" destId="{AFC8C049-2715-4628-9960-429F9C2F63E9}" srcOrd="8" destOrd="0" presId="urn:microsoft.com/office/officeart/2008/layout/BendingPictureCaptionList"/>
    <dgm:cxn modelId="{E8712637-5CF3-4D25-85AC-3CC2F30F0CB1}" type="presParOf" srcId="{AFC8C049-2715-4628-9960-429F9C2F63E9}" destId="{7083266B-EB01-4D22-9BF3-09C5E32BCAF2}" srcOrd="0" destOrd="0" presId="urn:microsoft.com/office/officeart/2008/layout/BendingPictureCaptionList"/>
    <dgm:cxn modelId="{3A5FB1AC-5F52-4C3D-86FD-361FD8CE42C2}" type="presParOf" srcId="{AFC8C049-2715-4628-9960-429F9C2F63E9}" destId="{F9BDD415-0E15-431D-BDBB-9F6A72C1F912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8E30787-C990-4C9A-A6A0-A184C89F1172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9696D57A-9CFF-4113-AFBD-59CD545D1A74}">
      <dgm:prSet phldrT="[Metin]" custT="1"/>
      <dgm:spPr>
        <a:noFill/>
        <a:ln>
          <a:noFill/>
        </a:ln>
        <a:effectLst>
          <a:glow rad="228600">
            <a:schemeClr val="accent2">
              <a:satMod val="175000"/>
              <a:alpha val="40000"/>
            </a:schemeClr>
          </a:glow>
          <a:innerShdw dist="50800" dir="13500000">
            <a:prstClr val="black">
              <a:alpha val="95000"/>
            </a:prstClr>
          </a:innerShdw>
        </a:effectLst>
      </dgm:spPr>
      <dgm:t>
        <a:bodyPr/>
        <a:lstStyle/>
        <a:p>
          <a:pPr algn="ctr"/>
          <a:r>
            <a:rPr lang="tr-TR" sz="2800" dirty="0" smtClean="0">
              <a:solidFill>
                <a:schemeClr val="bg1">
                  <a:lumMod val="85000"/>
                </a:schemeClr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rPr>
            <a:t>KAPALI SPOR SALONU</a:t>
          </a:r>
          <a:endParaRPr lang="tr-TR" sz="2800" dirty="0">
            <a:solidFill>
              <a:schemeClr val="bg1">
                <a:lumMod val="85000"/>
              </a:schemeClr>
            </a:solidFill>
            <a:effectLst>
              <a:outerShdw blurRad="60007" dist="310007" dir="7680000" sy="30000" kx="1300200" algn="ctr" rotWithShape="0">
                <a:prstClr val="black">
                  <a:alpha val="32000"/>
                </a:prstClr>
              </a:outerShdw>
            </a:effectLst>
          </a:endParaRPr>
        </a:p>
      </dgm:t>
    </dgm:pt>
    <dgm:pt modelId="{4020D10C-959E-46C8-9C0E-513792B5BC23}" type="parTrans" cxnId="{3A85D7E4-7EE4-4AF3-B81F-8FBB6F84CF77}">
      <dgm:prSet/>
      <dgm:spPr/>
      <dgm:t>
        <a:bodyPr/>
        <a:lstStyle/>
        <a:p>
          <a:endParaRPr lang="tr-TR"/>
        </a:p>
      </dgm:t>
    </dgm:pt>
    <dgm:pt modelId="{27959175-A088-4FE1-BAEF-E561EC0952F2}" type="sibTrans" cxnId="{3A85D7E4-7EE4-4AF3-B81F-8FBB6F84CF77}">
      <dgm:prSet/>
      <dgm:spPr/>
      <dgm:t>
        <a:bodyPr/>
        <a:lstStyle/>
        <a:p>
          <a:endParaRPr lang="tr-TR"/>
        </a:p>
      </dgm:t>
    </dgm:pt>
    <dgm:pt modelId="{03B60895-A22B-4A36-8851-BC1DC06463B4}" type="pres">
      <dgm:prSet presAssocID="{E8E30787-C990-4C9A-A6A0-A184C89F117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F8B8BFF2-2E30-45C1-971C-AC8143B98278}" type="pres">
      <dgm:prSet presAssocID="{9696D57A-9CFF-4113-AFBD-59CD545D1A74}" presName="composite" presStyleCnt="0"/>
      <dgm:spPr/>
    </dgm:pt>
    <dgm:pt modelId="{1A0B146B-7B51-427D-A9B6-0F6256839F41}" type="pres">
      <dgm:prSet presAssocID="{9696D57A-9CFF-4113-AFBD-59CD545D1A74}" presName="rect1" presStyleLbl="trAlignAcc1" presStyleIdx="0" presStyleCnt="1" custScaleX="353998" custLinFactNeighborX="19216" custLinFactNeighborY="143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390186E-B99B-473A-A6D7-59C447FF57BF}" type="pres">
      <dgm:prSet presAssocID="{9696D57A-9CFF-4113-AFBD-59CD545D1A74}" presName="rect2" presStyleLbl="fgImgPlace1" presStyleIdx="0" presStyleCnt="1" custScaleX="237698" custScaleY="79672" custLinFactX="-300000" custLinFactNeighborX="-322059" custLinFactNeighborY="11475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312" t="9055" r="3312" b="56"/>
          </a:stretch>
        </a:blipFill>
        <a:ln>
          <a:noFill/>
        </a:ln>
      </dgm:spPr>
    </dgm:pt>
  </dgm:ptLst>
  <dgm:cxnLst>
    <dgm:cxn modelId="{9B32479A-91A5-479E-886A-D6BC2E40F496}" type="presOf" srcId="{E8E30787-C990-4C9A-A6A0-A184C89F1172}" destId="{03B60895-A22B-4A36-8851-BC1DC06463B4}" srcOrd="0" destOrd="0" presId="urn:microsoft.com/office/officeart/2008/layout/PictureStrips"/>
    <dgm:cxn modelId="{3A85D7E4-7EE4-4AF3-B81F-8FBB6F84CF77}" srcId="{E8E30787-C990-4C9A-A6A0-A184C89F1172}" destId="{9696D57A-9CFF-4113-AFBD-59CD545D1A74}" srcOrd="0" destOrd="0" parTransId="{4020D10C-959E-46C8-9C0E-513792B5BC23}" sibTransId="{27959175-A088-4FE1-BAEF-E561EC0952F2}"/>
    <dgm:cxn modelId="{6CEFBCD6-9848-4DF9-9B5C-0DF3F040315B}" type="presOf" srcId="{9696D57A-9CFF-4113-AFBD-59CD545D1A74}" destId="{1A0B146B-7B51-427D-A9B6-0F6256839F41}" srcOrd="0" destOrd="0" presId="urn:microsoft.com/office/officeart/2008/layout/PictureStrips"/>
    <dgm:cxn modelId="{D83F0D88-3BEB-4050-8FDD-2CBBE4672A39}" type="presParOf" srcId="{03B60895-A22B-4A36-8851-BC1DC06463B4}" destId="{F8B8BFF2-2E30-45C1-971C-AC8143B98278}" srcOrd="0" destOrd="0" presId="urn:microsoft.com/office/officeart/2008/layout/PictureStrips"/>
    <dgm:cxn modelId="{DEE9A7F1-5AEB-4AAC-A9F8-4CAA1294A822}" type="presParOf" srcId="{F8B8BFF2-2E30-45C1-971C-AC8143B98278}" destId="{1A0B146B-7B51-427D-A9B6-0F6256839F41}" srcOrd="0" destOrd="0" presId="urn:microsoft.com/office/officeart/2008/layout/PictureStrips"/>
    <dgm:cxn modelId="{30578065-DF32-42E3-AF81-2B69D61CEDFC}" type="presParOf" srcId="{F8B8BFF2-2E30-45C1-971C-AC8143B98278}" destId="{A390186E-B99B-473A-A6D7-59C447FF57BF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A6CCF2A-0CCB-4E51-BB69-7EC349A49037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tr-TR"/>
        </a:p>
      </dgm:t>
    </dgm:pt>
    <dgm:pt modelId="{9D8CE836-D76E-4505-B806-18408836CD4B}">
      <dgm:prSet phldrT="[Metin]"/>
      <dgm:spPr/>
      <dgm:t>
        <a:bodyPr/>
        <a:lstStyle/>
        <a:p>
          <a:r>
            <a:rPr lang="tr-TR" dirty="0" smtClean="0"/>
            <a:t>Bayan Mescit</a:t>
          </a:r>
          <a:endParaRPr lang="tr-TR" dirty="0"/>
        </a:p>
      </dgm:t>
    </dgm:pt>
    <dgm:pt modelId="{AA80BEEB-97D6-4B70-9A08-6E674499698B}" type="parTrans" cxnId="{FE49DB14-78E5-4710-A9DD-6A0638D64068}">
      <dgm:prSet/>
      <dgm:spPr/>
      <dgm:t>
        <a:bodyPr/>
        <a:lstStyle/>
        <a:p>
          <a:endParaRPr lang="tr-TR"/>
        </a:p>
      </dgm:t>
    </dgm:pt>
    <dgm:pt modelId="{EE6CDE63-6B15-468B-AAFD-198308B33EAC}" type="sibTrans" cxnId="{FE49DB14-78E5-4710-A9DD-6A0638D64068}">
      <dgm:prSet/>
      <dgm:spPr/>
      <dgm:t>
        <a:bodyPr/>
        <a:lstStyle/>
        <a:p>
          <a:endParaRPr lang="tr-TR"/>
        </a:p>
      </dgm:t>
    </dgm:pt>
    <dgm:pt modelId="{CBB31AB2-B4C5-4AC0-A846-0DAF26D405CA}">
      <dgm:prSet phldrT="[Metin]"/>
      <dgm:spPr/>
      <dgm:t>
        <a:bodyPr/>
        <a:lstStyle/>
        <a:p>
          <a:r>
            <a:rPr lang="tr-TR" dirty="0" smtClean="0"/>
            <a:t>Bay Mescit</a:t>
          </a:r>
          <a:endParaRPr lang="tr-TR" dirty="0"/>
        </a:p>
      </dgm:t>
    </dgm:pt>
    <dgm:pt modelId="{500A0AAA-E550-4D8D-A48C-91892AFA885B}" type="parTrans" cxnId="{C6AAC05D-CEB4-4E5A-8D52-1D3D037ED481}">
      <dgm:prSet/>
      <dgm:spPr/>
      <dgm:t>
        <a:bodyPr/>
        <a:lstStyle/>
        <a:p>
          <a:endParaRPr lang="tr-TR"/>
        </a:p>
      </dgm:t>
    </dgm:pt>
    <dgm:pt modelId="{E22BD259-4831-486A-9922-FD73D3250ADF}" type="sibTrans" cxnId="{C6AAC05D-CEB4-4E5A-8D52-1D3D037ED481}">
      <dgm:prSet/>
      <dgm:spPr/>
      <dgm:t>
        <a:bodyPr/>
        <a:lstStyle/>
        <a:p>
          <a:endParaRPr lang="tr-TR"/>
        </a:p>
      </dgm:t>
    </dgm:pt>
    <dgm:pt modelId="{63B3F8D9-BC9F-4946-99F5-A10DB3AACF66}">
      <dgm:prSet phldrT="[Metin]"/>
      <dgm:spPr/>
      <dgm:t>
        <a:bodyPr/>
        <a:lstStyle/>
        <a:p>
          <a:r>
            <a:rPr lang="tr-TR" dirty="0" smtClean="0"/>
            <a:t>Bayan Abdesthane</a:t>
          </a:r>
          <a:endParaRPr lang="tr-TR" dirty="0"/>
        </a:p>
      </dgm:t>
    </dgm:pt>
    <dgm:pt modelId="{75C3DA01-71CB-4D61-A8FF-06AF1FFCECA0}" type="parTrans" cxnId="{0E821496-2764-415E-BD7C-2564BE7E58F3}">
      <dgm:prSet/>
      <dgm:spPr/>
      <dgm:t>
        <a:bodyPr/>
        <a:lstStyle/>
        <a:p>
          <a:endParaRPr lang="tr-TR"/>
        </a:p>
      </dgm:t>
    </dgm:pt>
    <dgm:pt modelId="{53E5E48C-24ED-487A-B4BB-C81FF1A0C61A}" type="sibTrans" cxnId="{0E821496-2764-415E-BD7C-2564BE7E58F3}">
      <dgm:prSet/>
      <dgm:spPr/>
      <dgm:t>
        <a:bodyPr/>
        <a:lstStyle/>
        <a:p>
          <a:endParaRPr lang="tr-TR"/>
        </a:p>
      </dgm:t>
    </dgm:pt>
    <dgm:pt modelId="{1D5625BD-35F7-43B3-90D4-36C725DA13AC}">
      <dgm:prSet phldrT="[Metin]"/>
      <dgm:spPr/>
      <dgm:t>
        <a:bodyPr/>
        <a:lstStyle/>
        <a:p>
          <a:r>
            <a:rPr lang="tr-TR" dirty="0" smtClean="0"/>
            <a:t>Bay Abdesthane</a:t>
          </a:r>
          <a:endParaRPr lang="tr-TR" dirty="0"/>
        </a:p>
      </dgm:t>
    </dgm:pt>
    <dgm:pt modelId="{2B116B73-F40D-4103-87E5-8B9B4A48D170}" type="parTrans" cxnId="{6F9B909E-6EB5-4F2F-B2B2-15A1469D2363}">
      <dgm:prSet/>
      <dgm:spPr/>
      <dgm:t>
        <a:bodyPr/>
        <a:lstStyle/>
        <a:p>
          <a:endParaRPr lang="tr-TR"/>
        </a:p>
      </dgm:t>
    </dgm:pt>
    <dgm:pt modelId="{274A9BDF-CE9D-4EEA-BDA9-430A1A12769D}" type="sibTrans" cxnId="{6F9B909E-6EB5-4F2F-B2B2-15A1469D2363}">
      <dgm:prSet/>
      <dgm:spPr/>
      <dgm:t>
        <a:bodyPr/>
        <a:lstStyle/>
        <a:p>
          <a:endParaRPr lang="tr-TR"/>
        </a:p>
      </dgm:t>
    </dgm:pt>
    <dgm:pt modelId="{59422D5D-8435-4F0C-9C45-9404ACCED2A6}" type="pres">
      <dgm:prSet presAssocID="{EA6CCF2A-0CCB-4E51-BB69-7EC349A4903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0577C7DF-2162-4CC5-ACC9-9DCBC7A441F7}" type="pres">
      <dgm:prSet presAssocID="{9D8CE836-D76E-4505-B806-18408836CD4B}" presName="composite" presStyleCnt="0"/>
      <dgm:spPr/>
    </dgm:pt>
    <dgm:pt modelId="{CCAC8EB6-D101-45A2-AB08-B740B0E5CA8A}" type="pres">
      <dgm:prSet presAssocID="{9D8CE836-D76E-4505-B806-18408836CD4B}" presName="rect1" presStyleLbl="bgImgPlace1" presStyleIdx="0" presStyleCnt="4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1860" r="-3000" b="1860"/>
          </a:stretch>
        </a:blipFill>
      </dgm:spPr>
      <dgm:t>
        <a:bodyPr/>
        <a:lstStyle/>
        <a:p>
          <a:endParaRPr lang="tr-TR"/>
        </a:p>
      </dgm:t>
    </dgm:pt>
    <dgm:pt modelId="{18D80F46-4349-4659-9C90-17F71E0A35BD}" type="pres">
      <dgm:prSet presAssocID="{9D8CE836-D76E-4505-B806-18408836CD4B}" presName="wedgeRectCallout1" presStyleLbl="node1" presStyleIdx="0" presStyleCnt="4" custScaleX="112403" custScaleY="54748" custLinFactNeighborX="-3992" custLinFactNeighborY="-108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8932EFE-56A4-4B22-925D-2C736685F7E6}" type="pres">
      <dgm:prSet presAssocID="{EE6CDE63-6B15-468B-AAFD-198308B33EAC}" presName="sibTrans" presStyleCnt="0"/>
      <dgm:spPr/>
    </dgm:pt>
    <dgm:pt modelId="{B511407F-C84F-4C80-8097-09A119139BCE}" type="pres">
      <dgm:prSet presAssocID="{CBB31AB2-B4C5-4AC0-A846-0DAF26D405CA}" presName="composite" presStyleCnt="0"/>
      <dgm:spPr/>
    </dgm:pt>
    <dgm:pt modelId="{66483675-51F4-4393-9880-82C4505A91C6}" type="pres">
      <dgm:prSet presAssocID="{CBB31AB2-B4C5-4AC0-A846-0DAF26D405CA}" presName="rect1" presStyleLbl="bgImgPlace1" presStyleIdx="1" presStyleCnt="4"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1860" b="1860"/>
          </a:stretch>
        </a:blipFill>
      </dgm:spPr>
      <dgm:t>
        <a:bodyPr/>
        <a:lstStyle/>
        <a:p>
          <a:endParaRPr lang="tr-TR"/>
        </a:p>
      </dgm:t>
    </dgm:pt>
    <dgm:pt modelId="{C73730FD-8E60-4E03-83C4-1320EE7BD307}" type="pres">
      <dgm:prSet presAssocID="{CBB31AB2-B4C5-4AC0-A846-0DAF26D405CA}" presName="wedgeRectCallout1" presStyleLbl="node1" presStyleIdx="1" presStyleCnt="4" custScaleX="112403" custScaleY="54657" custLinFactNeighborX="-405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0F3F143-12E0-4265-99E5-F7E45F67503F}" type="pres">
      <dgm:prSet presAssocID="{E22BD259-4831-486A-9922-FD73D3250ADF}" presName="sibTrans" presStyleCnt="0"/>
      <dgm:spPr/>
    </dgm:pt>
    <dgm:pt modelId="{3191D477-DCAE-4C2B-9071-A6E671118323}" type="pres">
      <dgm:prSet presAssocID="{63B3F8D9-BC9F-4946-99F5-A10DB3AACF66}" presName="composite" presStyleCnt="0"/>
      <dgm:spPr/>
    </dgm:pt>
    <dgm:pt modelId="{49A56FEC-6FA5-4670-89E4-70C1E6795628}" type="pres">
      <dgm:prSet presAssocID="{63B3F8D9-BC9F-4946-99F5-A10DB3AACF66}" presName="rect1" presStyleLbl="bgImgPlace1" presStyleIdx="2" presStyleCnt="4"/>
      <dgm:spPr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16" b="-2516"/>
          </a:stretch>
        </a:blipFill>
      </dgm:spPr>
      <dgm:t>
        <a:bodyPr/>
        <a:lstStyle/>
        <a:p>
          <a:endParaRPr lang="tr-TR"/>
        </a:p>
      </dgm:t>
    </dgm:pt>
    <dgm:pt modelId="{DD7C94A6-F3A6-40F4-AC00-1FD945A544D5}" type="pres">
      <dgm:prSet presAssocID="{63B3F8D9-BC9F-4946-99F5-A10DB3AACF66}" presName="wedgeRectCallout1" presStyleLbl="node1" presStyleIdx="2" presStyleCnt="4" custScaleX="112403" custScaleY="54149" custLinFactNeighborX="-393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7E589F8-BD94-4997-9BA7-8B356ACD11C6}" type="pres">
      <dgm:prSet presAssocID="{53E5E48C-24ED-487A-B4BB-C81FF1A0C61A}" presName="sibTrans" presStyleCnt="0"/>
      <dgm:spPr/>
    </dgm:pt>
    <dgm:pt modelId="{365CAABB-1526-49F1-8E0F-10CA2E417E4E}" type="pres">
      <dgm:prSet presAssocID="{1D5625BD-35F7-43B3-90D4-36C725DA13AC}" presName="composite" presStyleCnt="0"/>
      <dgm:spPr/>
    </dgm:pt>
    <dgm:pt modelId="{13543103-2157-4951-BAE6-D0B7ED6547B9}" type="pres">
      <dgm:prSet presAssocID="{1D5625BD-35F7-43B3-90D4-36C725DA13AC}" presName="rect1" presStyleLbl="bgImgPlace1" presStyleIdx="3" presStyleCnt="4"/>
      <dgm:spPr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16" b="-2516"/>
          </a:stretch>
        </a:blipFill>
      </dgm:spPr>
      <dgm:t>
        <a:bodyPr/>
        <a:lstStyle/>
        <a:p>
          <a:endParaRPr lang="tr-TR"/>
        </a:p>
      </dgm:t>
    </dgm:pt>
    <dgm:pt modelId="{496A62D2-F35E-48C1-BF8B-42931FC5FF5E}" type="pres">
      <dgm:prSet presAssocID="{1D5625BD-35F7-43B3-90D4-36C725DA13AC}" presName="wedgeRectCallout1" presStyleLbl="node1" presStyleIdx="3" presStyleCnt="4" custScaleX="112221" custScaleY="54673" custLinFactNeighborX="-392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0E821496-2764-415E-BD7C-2564BE7E58F3}" srcId="{EA6CCF2A-0CCB-4E51-BB69-7EC349A49037}" destId="{63B3F8D9-BC9F-4946-99F5-A10DB3AACF66}" srcOrd="2" destOrd="0" parTransId="{75C3DA01-71CB-4D61-A8FF-06AF1FFCECA0}" sibTransId="{53E5E48C-24ED-487A-B4BB-C81FF1A0C61A}"/>
    <dgm:cxn modelId="{C6AAC05D-CEB4-4E5A-8D52-1D3D037ED481}" srcId="{EA6CCF2A-0CCB-4E51-BB69-7EC349A49037}" destId="{CBB31AB2-B4C5-4AC0-A846-0DAF26D405CA}" srcOrd="1" destOrd="0" parTransId="{500A0AAA-E550-4D8D-A48C-91892AFA885B}" sibTransId="{E22BD259-4831-486A-9922-FD73D3250ADF}"/>
    <dgm:cxn modelId="{FA0EA1B0-F1E1-41AF-9DE3-7CBF864BEBB7}" type="presOf" srcId="{63B3F8D9-BC9F-4946-99F5-A10DB3AACF66}" destId="{DD7C94A6-F3A6-40F4-AC00-1FD945A544D5}" srcOrd="0" destOrd="0" presId="urn:microsoft.com/office/officeart/2008/layout/BendingPictureCaptionList"/>
    <dgm:cxn modelId="{629F483E-C177-4F3A-AA3B-FCDC7AAA4171}" type="presOf" srcId="{CBB31AB2-B4C5-4AC0-A846-0DAF26D405CA}" destId="{C73730FD-8E60-4E03-83C4-1320EE7BD307}" srcOrd="0" destOrd="0" presId="urn:microsoft.com/office/officeart/2008/layout/BendingPictureCaptionList"/>
    <dgm:cxn modelId="{E39291B1-5F0A-470D-BA6B-8EF56C07A855}" type="presOf" srcId="{EA6CCF2A-0CCB-4E51-BB69-7EC349A49037}" destId="{59422D5D-8435-4F0C-9C45-9404ACCED2A6}" srcOrd="0" destOrd="0" presId="urn:microsoft.com/office/officeart/2008/layout/BendingPictureCaptionList"/>
    <dgm:cxn modelId="{6F9B909E-6EB5-4F2F-B2B2-15A1469D2363}" srcId="{EA6CCF2A-0CCB-4E51-BB69-7EC349A49037}" destId="{1D5625BD-35F7-43B3-90D4-36C725DA13AC}" srcOrd="3" destOrd="0" parTransId="{2B116B73-F40D-4103-87E5-8B9B4A48D170}" sibTransId="{274A9BDF-CE9D-4EEA-BDA9-430A1A12769D}"/>
    <dgm:cxn modelId="{FE49DB14-78E5-4710-A9DD-6A0638D64068}" srcId="{EA6CCF2A-0CCB-4E51-BB69-7EC349A49037}" destId="{9D8CE836-D76E-4505-B806-18408836CD4B}" srcOrd="0" destOrd="0" parTransId="{AA80BEEB-97D6-4B70-9A08-6E674499698B}" sibTransId="{EE6CDE63-6B15-468B-AAFD-198308B33EAC}"/>
    <dgm:cxn modelId="{5467465C-60BA-4A6F-A013-EA604FCF4618}" type="presOf" srcId="{9D8CE836-D76E-4505-B806-18408836CD4B}" destId="{18D80F46-4349-4659-9C90-17F71E0A35BD}" srcOrd="0" destOrd="0" presId="urn:microsoft.com/office/officeart/2008/layout/BendingPictureCaptionList"/>
    <dgm:cxn modelId="{E696F304-69F5-4702-A655-A545B3533476}" type="presOf" srcId="{1D5625BD-35F7-43B3-90D4-36C725DA13AC}" destId="{496A62D2-F35E-48C1-BF8B-42931FC5FF5E}" srcOrd="0" destOrd="0" presId="urn:microsoft.com/office/officeart/2008/layout/BendingPictureCaptionList"/>
    <dgm:cxn modelId="{E4DC9EFF-2C31-41C2-9D52-38D4D3890307}" type="presParOf" srcId="{59422D5D-8435-4F0C-9C45-9404ACCED2A6}" destId="{0577C7DF-2162-4CC5-ACC9-9DCBC7A441F7}" srcOrd="0" destOrd="0" presId="urn:microsoft.com/office/officeart/2008/layout/BendingPictureCaptionList"/>
    <dgm:cxn modelId="{F916F509-9B56-4167-9B4A-EA0D5331EEC1}" type="presParOf" srcId="{0577C7DF-2162-4CC5-ACC9-9DCBC7A441F7}" destId="{CCAC8EB6-D101-45A2-AB08-B740B0E5CA8A}" srcOrd="0" destOrd="0" presId="urn:microsoft.com/office/officeart/2008/layout/BendingPictureCaptionList"/>
    <dgm:cxn modelId="{79C82FFB-3BE9-4A64-B649-9EEAE9F62AE3}" type="presParOf" srcId="{0577C7DF-2162-4CC5-ACC9-9DCBC7A441F7}" destId="{18D80F46-4349-4659-9C90-17F71E0A35BD}" srcOrd="1" destOrd="0" presId="urn:microsoft.com/office/officeart/2008/layout/BendingPictureCaptionList"/>
    <dgm:cxn modelId="{3F080D71-7378-48C9-980E-F3DA6CA51ED8}" type="presParOf" srcId="{59422D5D-8435-4F0C-9C45-9404ACCED2A6}" destId="{98932EFE-56A4-4B22-925D-2C736685F7E6}" srcOrd="1" destOrd="0" presId="urn:microsoft.com/office/officeart/2008/layout/BendingPictureCaptionList"/>
    <dgm:cxn modelId="{424A6C63-80F3-4153-A0F7-71C025CDD377}" type="presParOf" srcId="{59422D5D-8435-4F0C-9C45-9404ACCED2A6}" destId="{B511407F-C84F-4C80-8097-09A119139BCE}" srcOrd="2" destOrd="0" presId="urn:microsoft.com/office/officeart/2008/layout/BendingPictureCaptionList"/>
    <dgm:cxn modelId="{81262CAB-2D62-4EB5-B18B-60F641687938}" type="presParOf" srcId="{B511407F-C84F-4C80-8097-09A119139BCE}" destId="{66483675-51F4-4393-9880-82C4505A91C6}" srcOrd="0" destOrd="0" presId="urn:microsoft.com/office/officeart/2008/layout/BendingPictureCaptionList"/>
    <dgm:cxn modelId="{5DB650B2-E264-4002-901C-F47CFC2ED52F}" type="presParOf" srcId="{B511407F-C84F-4C80-8097-09A119139BCE}" destId="{C73730FD-8E60-4E03-83C4-1320EE7BD307}" srcOrd="1" destOrd="0" presId="urn:microsoft.com/office/officeart/2008/layout/BendingPictureCaptionList"/>
    <dgm:cxn modelId="{0F3187BE-3E90-4F07-B1BB-19F575E5A8CA}" type="presParOf" srcId="{59422D5D-8435-4F0C-9C45-9404ACCED2A6}" destId="{B0F3F143-12E0-4265-99E5-F7E45F67503F}" srcOrd="3" destOrd="0" presId="urn:microsoft.com/office/officeart/2008/layout/BendingPictureCaptionList"/>
    <dgm:cxn modelId="{8035898D-5703-466C-A32F-89954BE5177D}" type="presParOf" srcId="{59422D5D-8435-4F0C-9C45-9404ACCED2A6}" destId="{3191D477-DCAE-4C2B-9071-A6E671118323}" srcOrd="4" destOrd="0" presId="urn:microsoft.com/office/officeart/2008/layout/BendingPictureCaptionList"/>
    <dgm:cxn modelId="{8AD94253-EA92-4818-BF15-15F1B46A1EEC}" type="presParOf" srcId="{3191D477-DCAE-4C2B-9071-A6E671118323}" destId="{49A56FEC-6FA5-4670-89E4-70C1E6795628}" srcOrd="0" destOrd="0" presId="urn:microsoft.com/office/officeart/2008/layout/BendingPictureCaptionList"/>
    <dgm:cxn modelId="{9E867599-C34B-40CB-A1D1-3339C914DAAC}" type="presParOf" srcId="{3191D477-DCAE-4C2B-9071-A6E671118323}" destId="{DD7C94A6-F3A6-40F4-AC00-1FD945A544D5}" srcOrd="1" destOrd="0" presId="urn:microsoft.com/office/officeart/2008/layout/BendingPictureCaptionList"/>
    <dgm:cxn modelId="{C278CDD8-8C68-495C-BCF8-3950B3932479}" type="presParOf" srcId="{59422D5D-8435-4F0C-9C45-9404ACCED2A6}" destId="{87E589F8-BD94-4997-9BA7-8B356ACD11C6}" srcOrd="5" destOrd="0" presId="urn:microsoft.com/office/officeart/2008/layout/BendingPictureCaptionList"/>
    <dgm:cxn modelId="{D345A5D8-8119-4310-9F0F-7DE3044E9DA0}" type="presParOf" srcId="{59422D5D-8435-4F0C-9C45-9404ACCED2A6}" destId="{365CAABB-1526-49F1-8E0F-10CA2E417E4E}" srcOrd="6" destOrd="0" presId="urn:microsoft.com/office/officeart/2008/layout/BendingPictureCaptionList"/>
    <dgm:cxn modelId="{39B2EF86-27E1-4C99-80A8-4A8562AF2957}" type="presParOf" srcId="{365CAABB-1526-49F1-8E0F-10CA2E417E4E}" destId="{13543103-2157-4951-BAE6-D0B7ED6547B9}" srcOrd="0" destOrd="0" presId="urn:microsoft.com/office/officeart/2008/layout/BendingPictureCaptionList"/>
    <dgm:cxn modelId="{D84AA161-5239-4497-B020-6F3F75C62B80}" type="presParOf" srcId="{365CAABB-1526-49F1-8E0F-10CA2E417E4E}" destId="{496A62D2-F35E-48C1-BF8B-42931FC5FF5E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8E30787-C990-4C9A-A6A0-A184C89F1172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9696D57A-9CFF-4113-AFBD-59CD545D1A74}">
      <dgm:prSet phldrT="[Metin]" custT="1"/>
      <dgm:spPr>
        <a:noFill/>
        <a:ln>
          <a:noFill/>
        </a:ln>
        <a:effectLst>
          <a:glow rad="228600">
            <a:schemeClr val="accent2">
              <a:satMod val="175000"/>
              <a:alpha val="40000"/>
            </a:schemeClr>
          </a:glow>
          <a:innerShdw dist="50800" dir="13500000">
            <a:prstClr val="black">
              <a:alpha val="95000"/>
            </a:prstClr>
          </a:innerShdw>
        </a:effectLst>
      </dgm:spPr>
      <dgm:t>
        <a:bodyPr/>
        <a:lstStyle/>
        <a:p>
          <a:pPr algn="ctr"/>
          <a:r>
            <a:rPr lang="tr-TR" sz="2800" dirty="0" err="1" smtClean="0">
              <a:solidFill>
                <a:schemeClr val="bg1">
                  <a:lumMod val="85000"/>
                </a:schemeClr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rPr>
            <a:t>MESCİDLER</a:t>
          </a:r>
          <a:endParaRPr lang="tr-TR" sz="2800" dirty="0">
            <a:solidFill>
              <a:schemeClr val="bg1">
                <a:lumMod val="85000"/>
              </a:schemeClr>
            </a:solidFill>
            <a:effectLst>
              <a:outerShdw blurRad="60007" dist="310007" dir="7680000" sy="30000" kx="1300200" algn="ctr" rotWithShape="0">
                <a:prstClr val="black">
                  <a:alpha val="32000"/>
                </a:prstClr>
              </a:outerShdw>
            </a:effectLst>
          </a:endParaRPr>
        </a:p>
      </dgm:t>
    </dgm:pt>
    <dgm:pt modelId="{4020D10C-959E-46C8-9C0E-513792B5BC23}" type="parTrans" cxnId="{3A85D7E4-7EE4-4AF3-B81F-8FBB6F84CF77}">
      <dgm:prSet/>
      <dgm:spPr/>
      <dgm:t>
        <a:bodyPr/>
        <a:lstStyle/>
        <a:p>
          <a:endParaRPr lang="tr-TR"/>
        </a:p>
      </dgm:t>
    </dgm:pt>
    <dgm:pt modelId="{27959175-A088-4FE1-BAEF-E561EC0952F2}" type="sibTrans" cxnId="{3A85D7E4-7EE4-4AF3-B81F-8FBB6F84CF77}">
      <dgm:prSet/>
      <dgm:spPr/>
      <dgm:t>
        <a:bodyPr/>
        <a:lstStyle/>
        <a:p>
          <a:endParaRPr lang="tr-TR"/>
        </a:p>
      </dgm:t>
    </dgm:pt>
    <dgm:pt modelId="{03B60895-A22B-4A36-8851-BC1DC06463B4}" type="pres">
      <dgm:prSet presAssocID="{E8E30787-C990-4C9A-A6A0-A184C89F117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F8B8BFF2-2E30-45C1-971C-AC8143B98278}" type="pres">
      <dgm:prSet presAssocID="{9696D57A-9CFF-4113-AFBD-59CD545D1A74}" presName="composite" presStyleCnt="0"/>
      <dgm:spPr/>
    </dgm:pt>
    <dgm:pt modelId="{1A0B146B-7B51-427D-A9B6-0F6256839F41}" type="pres">
      <dgm:prSet presAssocID="{9696D57A-9CFF-4113-AFBD-59CD545D1A74}" presName="rect1" presStyleLbl="trAlignAcc1" presStyleIdx="0" presStyleCnt="1" custScaleX="353998" custLinFactNeighborX="19216" custLinFactNeighborY="143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390186E-B99B-473A-A6D7-59C447FF57BF}" type="pres">
      <dgm:prSet presAssocID="{9696D57A-9CFF-4113-AFBD-59CD545D1A74}" presName="rect2" presStyleLbl="fgImgPlace1" presStyleIdx="0" presStyleCnt="1" custScaleX="237698" custScaleY="79672" custLinFactX="-300000" custLinFactNeighborX="-322059" custLinFactNeighborY="11475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312" t="9055" r="3312" b="56"/>
          </a:stretch>
        </a:blipFill>
        <a:ln>
          <a:noFill/>
        </a:ln>
      </dgm:spPr>
    </dgm:pt>
  </dgm:ptLst>
  <dgm:cxnLst>
    <dgm:cxn modelId="{F3BF57CF-9771-4841-AB71-F2F9204C792B}" type="presOf" srcId="{E8E30787-C990-4C9A-A6A0-A184C89F1172}" destId="{03B60895-A22B-4A36-8851-BC1DC06463B4}" srcOrd="0" destOrd="0" presId="urn:microsoft.com/office/officeart/2008/layout/PictureStrips"/>
    <dgm:cxn modelId="{3A85D7E4-7EE4-4AF3-B81F-8FBB6F84CF77}" srcId="{E8E30787-C990-4C9A-A6A0-A184C89F1172}" destId="{9696D57A-9CFF-4113-AFBD-59CD545D1A74}" srcOrd="0" destOrd="0" parTransId="{4020D10C-959E-46C8-9C0E-513792B5BC23}" sibTransId="{27959175-A088-4FE1-BAEF-E561EC0952F2}"/>
    <dgm:cxn modelId="{93DB941A-D6BD-4C66-BAEA-3D87A73CB5F8}" type="presOf" srcId="{9696D57A-9CFF-4113-AFBD-59CD545D1A74}" destId="{1A0B146B-7B51-427D-A9B6-0F6256839F41}" srcOrd="0" destOrd="0" presId="urn:microsoft.com/office/officeart/2008/layout/PictureStrips"/>
    <dgm:cxn modelId="{E4B54A30-5FE0-4CE5-8155-C6AA0A315D20}" type="presParOf" srcId="{03B60895-A22B-4A36-8851-BC1DC06463B4}" destId="{F8B8BFF2-2E30-45C1-971C-AC8143B98278}" srcOrd="0" destOrd="0" presId="urn:microsoft.com/office/officeart/2008/layout/PictureStrips"/>
    <dgm:cxn modelId="{D061FF5C-2702-4E79-B863-4171EA7ED309}" type="presParOf" srcId="{F8B8BFF2-2E30-45C1-971C-AC8143B98278}" destId="{1A0B146B-7B51-427D-A9B6-0F6256839F41}" srcOrd="0" destOrd="0" presId="urn:microsoft.com/office/officeart/2008/layout/PictureStrips"/>
    <dgm:cxn modelId="{073ADB58-8288-4FCC-8992-5FE36EE525CF}" type="presParOf" srcId="{F8B8BFF2-2E30-45C1-971C-AC8143B98278}" destId="{A390186E-B99B-473A-A6D7-59C447FF57BF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EA6CCF2A-0CCB-4E51-BB69-7EC349A49037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tr-TR"/>
        </a:p>
      </dgm:t>
    </dgm:pt>
    <dgm:pt modelId="{9D8CE836-D76E-4505-B806-18408836CD4B}">
      <dgm:prSet phldrT="[Metin]"/>
      <dgm:spPr/>
      <dgm:t>
        <a:bodyPr/>
        <a:lstStyle/>
        <a:p>
          <a:r>
            <a:rPr lang="tr-TR" dirty="0" smtClean="0"/>
            <a:t>Okuma Köşesi</a:t>
          </a:r>
          <a:endParaRPr lang="tr-TR" dirty="0"/>
        </a:p>
      </dgm:t>
    </dgm:pt>
    <dgm:pt modelId="{AA80BEEB-97D6-4B70-9A08-6E674499698B}" type="parTrans" cxnId="{FE49DB14-78E5-4710-A9DD-6A0638D64068}">
      <dgm:prSet/>
      <dgm:spPr/>
      <dgm:t>
        <a:bodyPr/>
        <a:lstStyle/>
        <a:p>
          <a:endParaRPr lang="tr-TR"/>
        </a:p>
      </dgm:t>
    </dgm:pt>
    <dgm:pt modelId="{EE6CDE63-6B15-468B-AAFD-198308B33EAC}" type="sibTrans" cxnId="{FE49DB14-78E5-4710-A9DD-6A0638D64068}">
      <dgm:prSet/>
      <dgm:spPr/>
      <dgm:t>
        <a:bodyPr/>
        <a:lstStyle/>
        <a:p>
          <a:endParaRPr lang="tr-TR"/>
        </a:p>
      </dgm:t>
    </dgm:pt>
    <dgm:pt modelId="{CBB31AB2-B4C5-4AC0-A846-0DAF26D405CA}">
      <dgm:prSet phldrT="[Metin]"/>
      <dgm:spPr/>
      <dgm:t>
        <a:bodyPr/>
        <a:lstStyle/>
        <a:p>
          <a:r>
            <a:rPr lang="tr-TR" dirty="0" smtClean="0"/>
            <a:t>Etkinlik Panoları</a:t>
          </a:r>
          <a:endParaRPr lang="tr-TR" dirty="0"/>
        </a:p>
      </dgm:t>
    </dgm:pt>
    <dgm:pt modelId="{500A0AAA-E550-4D8D-A48C-91892AFA885B}" type="parTrans" cxnId="{C6AAC05D-CEB4-4E5A-8D52-1D3D037ED481}">
      <dgm:prSet/>
      <dgm:spPr/>
      <dgm:t>
        <a:bodyPr/>
        <a:lstStyle/>
        <a:p>
          <a:endParaRPr lang="tr-TR"/>
        </a:p>
      </dgm:t>
    </dgm:pt>
    <dgm:pt modelId="{E22BD259-4831-486A-9922-FD73D3250ADF}" type="sibTrans" cxnId="{C6AAC05D-CEB4-4E5A-8D52-1D3D037ED481}">
      <dgm:prSet/>
      <dgm:spPr/>
      <dgm:t>
        <a:bodyPr/>
        <a:lstStyle/>
        <a:p>
          <a:endParaRPr lang="tr-TR"/>
        </a:p>
      </dgm:t>
    </dgm:pt>
    <dgm:pt modelId="{63B3F8D9-BC9F-4946-99F5-A10DB3AACF66}">
      <dgm:prSet phldrT="[Metin]"/>
      <dgm:spPr/>
      <dgm:t>
        <a:bodyPr/>
        <a:lstStyle/>
        <a:p>
          <a:r>
            <a:rPr lang="tr-TR" dirty="0" smtClean="0"/>
            <a:t>Etkinlik Panoları</a:t>
          </a:r>
          <a:endParaRPr lang="tr-TR" dirty="0"/>
        </a:p>
      </dgm:t>
    </dgm:pt>
    <dgm:pt modelId="{75C3DA01-71CB-4D61-A8FF-06AF1FFCECA0}" type="parTrans" cxnId="{0E821496-2764-415E-BD7C-2564BE7E58F3}">
      <dgm:prSet/>
      <dgm:spPr/>
      <dgm:t>
        <a:bodyPr/>
        <a:lstStyle/>
        <a:p>
          <a:endParaRPr lang="tr-TR"/>
        </a:p>
      </dgm:t>
    </dgm:pt>
    <dgm:pt modelId="{53E5E48C-24ED-487A-B4BB-C81FF1A0C61A}" type="sibTrans" cxnId="{0E821496-2764-415E-BD7C-2564BE7E58F3}">
      <dgm:prSet/>
      <dgm:spPr/>
      <dgm:t>
        <a:bodyPr/>
        <a:lstStyle/>
        <a:p>
          <a:endParaRPr lang="tr-TR"/>
        </a:p>
      </dgm:t>
    </dgm:pt>
    <dgm:pt modelId="{59422D5D-8435-4F0C-9C45-9404ACCED2A6}" type="pres">
      <dgm:prSet presAssocID="{EA6CCF2A-0CCB-4E51-BB69-7EC349A4903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0577C7DF-2162-4CC5-ACC9-9DCBC7A441F7}" type="pres">
      <dgm:prSet presAssocID="{9D8CE836-D76E-4505-B806-18408836CD4B}" presName="composite" presStyleCnt="0"/>
      <dgm:spPr/>
    </dgm:pt>
    <dgm:pt modelId="{CCAC8EB6-D101-45A2-AB08-B740B0E5CA8A}" type="pres">
      <dgm:prSet presAssocID="{9D8CE836-D76E-4505-B806-18408836CD4B}" presName="rect1" presStyleLbl="bgImgPlace1" presStyleIdx="0" presStyleCnt="3" custScaleX="116447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  <dgm:t>
        <a:bodyPr/>
        <a:lstStyle/>
        <a:p>
          <a:endParaRPr lang="tr-TR"/>
        </a:p>
      </dgm:t>
    </dgm:pt>
    <dgm:pt modelId="{18D80F46-4349-4659-9C90-17F71E0A35BD}" type="pres">
      <dgm:prSet presAssocID="{9D8CE836-D76E-4505-B806-18408836CD4B}" presName="wedgeRectCallout1" presStyleLbl="node1" presStyleIdx="0" presStyleCnt="3" custScaleX="112403" custScaleY="54748" custLinFactNeighborX="-4362" custLinFactNeighborY="-108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8932EFE-56A4-4B22-925D-2C736685F7E6}" type="pres">
      <dgm:prSet presAssocID="{EE6CDE63-6B15-468B-AAFD-198308B33EAC}" presName="sibTrans" presStyleCnt="0"/>
      <dgm:spPr/>
    </dgm:pt>
    <dgm:pt modelId="{B511407F-C84F-4C80-8097-09A119139BCE}" type="pres">
      <dgm:prSet presAssocID="{CBB31AB2-B4C5-4AC0-A846-0DAF26D405CA}" presName="composite" presStyleCnt="0"/>
      <dgm:spPr/>
    </dgm:pt>
    <dgm:pt modelId="{66483675-51F4-4393-9880-82C4505A91C6}" type="pres">
      <dgm:prSet presAssocID="{CBB31AB2-B4C5-4AC0-A846-0DAF26D405CA}" presName="rect1" presStyleLbl="bgImgPlace1" presStyleIdx="1" presStyleCnt="3" custScaleX="117771"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1173" r="-3000" b="-1173"/>
          </a:stretch>
        </a:blipFill>
      </dgm:spPr>
      <dgm:t>
        <a:bodyPr/>
        <a:lstStyle/>
        <a:p>
          <a:endParaRPr lang="tr-TR"/>
        </a:p>
      </dgm:t>
    </dgm:pt>
    <dgm:pt modelId="{C73730FD-8E60-4E03-83C4-1320EE7BD307}" type="pres">
      <dgm:prSet presAssocID="{CBB31AB2-B4C5-4AC0-A846-0DAF26D405CA}" presName="wedgeRectCallout1" presStyleLbl="node1" presStyleIdx="1" presStyleCnt="3" custScaleX="112403" custScaleY="54657" custLinFactNeighborX="-405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0F3F143-12E0-4265-99E5-F7E45F67503F}" type="pres">
      <dgm:prSet presAssocID="{E22BD259-4831-486A-9922-FD73D3250ADF}" presName="sibTrans" presStyleCnt="0"/>
      <dgm:spPr/>
    </dgm:pt>
    <dgm:pt modelId="{3191D477-DCAE-4C2B-9071-A6E671118323}" type="pres">
      <dgm:prSet presAssocID="{63B3F8D9-BC9F-4946-99F5-A10DB3AACF66}" presName="composite" presStyleCnt="0"/>
      <dgm:spPr/>
    </dgm:pt>
    <dgm:pt modelId="{49A56FEC-6FA5-4670-89E4-70C1E6795628}" type="pres">
      <dgm:prSet presAssocID="{63B3F8D9-BC9F-4946-99F5-A10DB3AACF66}" presName="rect1" presStyleLbl="bgImgPlace1" presStyleIdx="2" presStyleCnt="3" custScaleX="106515"/>
      <dgm:spPr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73" b="-1173"/>
          </a:stretch>
        </a:blipFill>
      </dgm:spPr>
      <dgm:t>
        <a:bodyPr/>
        <a:lstStyle/>
        <a:p>
          <a:endParaRPr lang="tr-TR"/>
        </a:p>
      </dgm:t>
    </dgm:pt>
    <dgm:pt modelId="{DD7C94A6-F3A6-40F4-AC00-1FD945A544D5}" type="pres">
      <dgm:prSet presAssocID="{63B3F8D9-BC9F-4946-99F5-A10DB3AACF66}" presName="wedgeRectCallout1" presStyleLbl="node1" presStyleIdx="2" presStyleCnt="3" custScaleX="112403" custScaleY="54149" custLinFactNeighborX="-393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C6AAC05D-CEB4-4E5A-8D52-1D3D037ED481}" srcId="{EA6CCF2A-0CCB-4E51-BB69-7EC349A49037}" destId="{CBB31AB2-B4C5-4AC0-A846-0DAF26D405CA}" srcOrd="1" destOrd="0" parTransId="{500A0AAA-E550-4D8D-A48C-91892AFA885B}" sibTransId="{E22BD259-4831-486A-9922-FD73D3250ADF}"/>
    <dgm:cxn modelId="{FE49DB14-78E5-4710-A9DD-6A0638D64068}" srcId="{EA6CCF2A-0CCB-4E51-BB69-7EC349A49037}" destId="{9D8CE836-D76E-4505-B806-18408836CD4B}" srcOrd="0" destOrd="0" parTransId="{AA80BEEB-97D6-4B70-9A08-6E674499698B}" sibTransId="{EE6CDE63-6B15-468B-AAFD-198308B33EAC}"/>
    <dgm:cxn modelId="{F6D16485-51BA-49CC-AFDB-B926CC7DD690}" type="presOf" srcId="{CBB31AB2-B4C5-4AC0-A846-0DAF26D405CA}" destId="{C73730FD-8E60-4E03-83C4-1320EE7BD307}" srcOrd="0" destOrd="0" presId="urn:microsoft.com/office/officeart/2008/layout/BendingPictureCaptionList"/>
    <dgm:cxn modelId="{0E821496-2764-415E-BD7C-2564BE7E58F3}" srcId="{EA6CCF2A-0CCB-4E51-BB69-7EC349A49037}" destId="{63B3F8D9-BC9F-4946-99F5-A10DB3AACF66}" srcOrd="2" destOrd="0" parTransId="{75C3DA01-71CB-4D61-A8FF-06AF1FFCECA0}" sibTransId="{53E5E48C-24ED-487A-B4BB-C81FF1A0C61A}"/>
    <dgm:cxn modelId="{75F9504B-27D5-48A1-87DB-490B133C210A}" type="presOf" srcId="{9D8CE836-D76E-4505-B806-18408836CD4B}" destId="{18D80F46-4349-4659-9C90-17F71E0A35BD}" srcOrd="0" destOrd="0" presId="urn:microsoft.com/office/officeart/2008/layout/BendingPictureCaptionList"/>
    <dgm:cxn modelId="{8771A07A-9C97-45F2-9D1C-C2E7DBE0F7D7}" type="presOf" srcId="{EA6CCF2A-0CCB-4E51-BB69-7EC349A49037}" destId="{59422D5D-8435-4F0C-9C45-9404ACCED2A6}" srcOrd="0" destOrd="0" presId="urn:microsoft.com/office/officeart/2008/layout/BendingPictureCaptionList"/>
    <dgm:cxn modelId="{FAF77BB2-FABB-4F61-8C7A-07D64210F9B8}" type="presOf" srcId="{63B3F8D9-BC9F-4946-99F5-A10DB3AACF66}" destId="{DD7C94A6-F3A6-40F4-AC00-1FD945A544D5}" srcOrd="0" destOrd="0" presId="urn:microsoft.com/office/officeart/2008/layout/BendingPictureCaptionList"/>
    <dgm:cxn modelId="{AB8E5FD2-A62F-46AA-83DD-85362F002DB2}" type="presParOf" srcId="{59422D5D-8435-4F0C-9C45-9404ACCED2A6}" destId="{0577C7DF-2162-4CC5-ACC9-9DCBC7A441F7}" srcOrd="0" destOrd="0" presId="urn:microsoft.com/office/officeart/2008/layout/BendingPictureCaptionList"/>
    <dgm:cxn modelId="{C48D6C23-6C40-42E7-A694-1F3109A30A3C}" type="presParOf" srcId="{0577C7DF-2162-4CC5-ACC9-9DCBC7A441F7}" destId="{CCAC8EB6-D101-45A2-AB08-B740B0E5CA8A}" srcOrd="0" destOrd="0" presId="urn:microsoft.com/office/officeart/2008/layout/BendingPictureCaptionList"/>
    <dgm:cxn modelId="{B0BD1056-E3B0-4F2A-86D1-02945F913C4F}" type="presParOf" srcId="{0577C7DF-2162-4CC5-ACC9-9DCBC7A441F7}" destId="{18D80F46-4349-4659-9C90-17F71E0A35BD}" srcOrd="1" destOrd="0" presId="urn:microsoft.com/office/officeart/2008/layout/BendingPictureCaptionList"/>
    <dgm:cxn modelId="{8FD3C92C-EA6B-48C7-9B80-3C403DEA235F}" type="presParOf" srcId="{59422D5D-8435-4F0C-9C45-9404ACCED2A6}" destId="{98932EFE-56A4-4B22-925D-2C736685F7E6}" srcOrd="1" destOrd="0" presId="urn:microsoft.com/office/officeart/2008/layout/BendingPictureCaptionList"/>
    <dgm:cxn modelId="{A2EA52E4-77B7-48CC-A382-A21485E3B4A8}" type="presParOf" srcId="{59422D5D-8435-4F0C-9C45-9404ACCED2A6}" destId="{B511407F-C84F-4C80-8097-09A119139BCE}" srcOrd="2" destOrd="0" presId="urn:microsoft.com/office/officeart/2008/layout/BendingPictureCaptionList"/>
    <dgm:cxn modelId="{E621D96F-D925-42C9-B60B-7ED17BA9F985}" type="presParOf" srcId="{B511407F-C84F-4C80-8097-09A119139BCE}" destId="{66483675-51F4-4393-9880-82C4505A91C6}" srcOrd="0" destOrd="0" presId="urn:microsoft.com/office/officeart/2008/layout/BendingPictureCaptionList"/>
    <dgm:cxn modelId="{F55EAF37-3104-47E2-A52A-B4F7A6004808}" type="presParOf" srcId="{B511407F-C84F-4C80-8097-09A119139BCE}" destId="{C73730FD-8E60-4E03-83C4-1320EE7BD307}" srcOrd="1" destOrd="0" presId="urn:microsoft.com/office/officeart/2008/layout/BendingPictureCaptionList"/>
    <dgm:cxn modelId="{E6F9C12F-8F81-44D5-8D1E-02EA7BA54E4D}" type="presParOf" srcId="{59422D5D-8435-4F0C-9C45-9404ACCED2A6}" destId="{B0F3F143-12E0-4265-99E5-F7E45F67503F}" srcOrd="3" destOrd="0" presId="urn:microsoft.com/office/officeart/2008/layout/BendingPictureCaptionList"/>
    <dgm:cxn modelId="{831C6948-C5CA-493E-84D5-B9C9B6FC036C}" type="presParOf" srcId="{59422D5D-8435-4F0C-9C45-9404ACCED2A6}" destId="{3191D477-DCAE-4C2B-9071-A6E671118323}" srcOrd="4" destOrd="0" presId="urn:microsoft.com/office/officeart/2008/layout/BendingPictureCaptionList"/>
    <dgm:cxn modelId="{BA363030-DB5A-4B07-8973-94C9AB120E61}" type="presParOf" srcId="{3191D477-DCAE-4C2B-9071-A6E671118323}" destId="{49A56FEC-6FA5-4670-89E4-70C1E6795628}" srcOrd="0" destOrd="0" presId="urn:microsoft.com/office/officeart/2008/layout/BendingPictureCaptionList"/>
    <dgm:cxn modelId="{8B115F25-5DC5-48A9-9882-9DCAAADFB1B0}" type="presParOf" srcId="{3191D477-DCAE-4C2B-9071-A6E671118323}" destId="{DD7C94A6-F3A6-40F4-AC00-1FD945A544D5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E8E30787-C990-4C9A-A6A0-A184C89F1172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9696D57A-9CFF-4113-AFBD-59CD545D1A74}">
      <dgm:prSet phldrT="[Metin]" custT="1"/>
      <dgm:spPr>
        <a:noFill/>
        <a:ln>
          <a:noFill/>
        </a:ln>
        <a:effectLst>
          <a:glow rad="228600">
            <a:schemeClr val="accent2">
              <a:satMod val="175000"/>
              <a:alpha val="40000"/>
            </a:schemeClr>
          </a:glow>
          <a:innerShdw dist="50800" dir="13500000">
            <a:prstClr val="black">
              <a:alpha val="95000"/>
            </a:prstClr>
          </a:innerShdw>
        </a:effectLst>
      </dgm:spPr>
      <dgm:t>
        <a:bodyPr/>
        <a:lstStyle/>
        <a:p>
          <a:pPr algn="ctr"/>
          <a:r>
            <a:rPr lang="tr-TR" sz="2800" dirty="0" smtClean="0">
              <a:solidFill>
                <a:schemeClr val="bg1">
                  <a:lumMod val="85000"/>
                </a:schemeClr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rPr>
            <a:t>ORTAOKUL KORİDORU</a:t>
          </a:r>
          <a:endParaRPr lang="tr-TR" sz="2800" dirty="0">
            <a:solidFill>
              <a:schemeClr val="bg1">
                <a:lumMod val="85000"/>
              </a:schemeClr>
            </a:solidFill>
            <a:effectLst>
              <a:outerShdw blurRad="60007" dist="310007" dir="7680000" sy="30000" kx="1300200" algn="ctr" rotWithShape="0">
                <a:prstClr val="black">
                  <a:alpha val="32000"/>
                </a:prstClr>
              </a:outerShdw>
            </a:effectLst>
          </a:endParaRPr>
        </a:p>
      </dgm:t>
    </dgm:pt>
    <dgm:pt modelId="{4020D10C-959E-46C8-9C0E-513792B5BC23}" type="parTrans" cxnId="{3A85D7E4-7EE4-4AF3-B81F-8FBB6F84CF77}">
      <dgm:prSet/>
      <dgm:spPr/>
      <dgm:t>
        <a:bodyPr/>
        <a:lstStyle/>
        <a:p>
          <a:endParaRPr lang="tr-TR"/>
        </a:p>
      </dgm:t>
    </dgm:pt>
    <dgm:pt modelId="{27959175-A088-4FE1-BAEF-E561EC0952F2}" type="sibTrans" cxnId="{3A85D7E4-7EE4-4AF3-B81F-8FBB6F84CF77}">
      <dgm:prSet/>
      <dgm:spPr/>
      <dgm:t>
        <a:bodyPr/>
        <a:lstStyle/>
        <a:p>
          <a:endParaRPr lang="tr-TR"/>
        </a:p>
      </dgm:t>
    </dgm:pt>
    <dgm:pt modelId="{03B60895-A22B-4A36-8851-BC1DC06463B4}" type="pres">
      <dgm:prSet presAssocID="{E8E30787-C990-4C9A-A6A0-A184C89F117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F8B8BFF2-2E30-45C1-971C-AC8143B98278}" type="pres">
      <dgm:prSet presAssocID="{9696D57A-9CFF-4113-AFBD-59CD545D1A74}" presName="composite" presStyleCnt="0"/>
      <dgm:spPr/>
    </dgm:pt>
    <dgm:pt modelId="{1A0B146B-7B51-427D-A9B6-0F6256839F41}" type="pres">
      <dgm:prSet presAssocID="{9696D57A-9CFF-4113-AFBD-59CD545D1A74}" presName="rect1" presStyleLbl="trAlignAcc1" presStyleIdx="0" presStyleCnt="1" custScaleX="389358" custLinFactNeighborX="19216" custLinFactNeighborY="143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390186E-B99B-473A-A6D7-59C447FF57BF}" type="pres">
      <dgm:prSet presAssocID="{9696D57A-9CFF-4113-AFBD-59CD545D1A74}" presName="rect2" presStyleLbl="fgImgPlace1" presStyleIdx="0" presStyleCnt="1" custScaleX="237698" custScaleY="79672" custLinFactX="-300000" custLinFactNeighborX="-322059" custLinFactNeighborY="11475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312" t="9055" r="3312" b="56"/>
          </a:stretch>
        </a:blipFill>
        <a:ln>
          <a:noFill/>
        </a:ln>
      </dgm:spPr>
    </dgm:pt>
  </dgm:ptLst>
  <dgm:cxnLst>
    <dgm:cxn modelId="{731B43C3-F818-4E66-BB7C-C609F9D21193}" type="presOf" srcId="{9696D57A-9CFF-4113-AFBD-59CD545D1A74}" destId="{1A0B146B-7B51-427D-A9B6-0F6256839F41}" srcOrd="0" destOrd="0" presId="urn:microsoft.com/office/officeart/2008/layout/PictureStrips"/>
    <dgm:cxn modelId="{8B814FEC-57D5-4297-BB8B-02E36A3CBDC4}" type="presOf" srcId="{E8E30787-C990-4C9A-A6A0-A184C89F1172}" destId="{03B60895-A22B-4A36-8851-BC1DC06463B4}" srcOrd="0" destOrd="0" presId="urn:microsoft.com/office/officeart/2008/layout/PictureStrips"/>
    <dgm:cxn modelId="{3A85D7E4-7EE4-4AF3-B81F-8FBB6F84CF77}" srcId="{E8E30787-C990-4C9A-A6A0-A184C89F1172}" destId="{9696D57A-9CFF-4113-AFBD-59CD545D1A74}" srcOrd="0" destOrd="0" parTransId="{4020D10C-959E-46C8-9C0E-513792B5BC23}" sibTransId="{27959175-A088-4FE1-BAEF-E561EC0952F2}"/>
    <dgm:cxn modelId="{225BA8FC-888E-4265-969E-9A7C03917394}" type="presParOf" srcId="{03B60895-A22B-4A36-8851-BC1DC06463B4}" destId="{F8B8BFF2-2E30-45C1-971C-AC8143B98278}" srcOrd="0" destOrd="0" presId="urn:microsoft.com/office/officeart/2008/layout/PictureStrips"/>
    <dgm:cxn modelId="{1D772A8A-E826-4945-8714-418357FBFD9E}" type="presParOf" srcId="{F8B8BFF2-2E30-45C1-971C-AC8143B98278}" destId="{1A0B146B-7B51-427D-A9B6-0F6256839F41}" srcOrd="0" destOrd="0" presId="urn:microsoft.com/office/officeart/2008/layout/PictureStrips"/>
    <dgm:cxn modelId="{89DEE9EE-5497-4597-8EE1-DCFC6CAF4CD2}" type="presParOf" srcId="{F8B8BFF2-2E30-45C1-971C-AC8143B98278}" destId="{A390186E-B99B-473A-A6D7-59C447FF57BF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EA6CCF2A-0CCB-4E51-BB69-7EC349A49037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tr-TR"/>
        </a:p>
      </dgm:t>
    </dgm:pt>
    <dgm:pt modelId="{9D8CE836-D76E-4505-B806-18408836CD4B}">
      <dgm:prSet phldrT="[Metin]"/>
      <dgm:spPr/>
      <dgm:t>
        <a:bodyPr/>
        <a:lstStyle/>
        <a:p>
          <a:r>
            <a:rPr lang="tr-TR" dirty="0" smtClean="0"/>
            <a:t>Mini Golf Sahası</a:t>
          </a:r>
          <a:endParaRPr lang="tr-TR" dirty="0"/>
        </a:p>
      </dgm:t>
    </dgm:pt>
    <dgm:pt modelId="{AA80BEEB-97D6-4B70-9A08-6E674499698B}" type="parTrans" cxnId="{FE49DB14-78E5-4710-A9DD-6A0638D64068}">
      <dgm:prSet/>
      <dgm:spPr/>
      <dgm:t>
        <a:bodyPr/>
        <a:lstStyle/>
        <a:p>
          <a:endParaRPr lang="tr-TR"/>
        </a:p>
      </dgm:t>
    </dgm:pt>
    <dgm:pt modelId="{EE6CDE63-6B15-468B-AAFD-198308B33EAC}" type="sibTrans" cxnId="{FE49DB14-78E5-4710-A9DD-6A0638D64068}">
      <dgm:prSet/>
      <dgm:spPr/>
      <dgm:t>
        <a:bodyPr/>
        <a:lstStyle/>
        <a:p>
          <a:endParaRPr lang="tr-TR"/>
        </a:p>
      </dgm:t>
    </dgm:pt>
    <dgm:pt modelId="{CBB31AB2-B4C5-4AC0-A846-0DAF26D405CA}">
      <dgm:prSet phldrT="[Metin]"/>
      <dgm:spPr/>
      <dgm:t>
        <a:bodyPr/>
        <a:lstStyle/>
        <a:p>
          <a:r>
            <a:rPr lang="tr-TR" dirty="0" smtClean="0"/>
            <a:t>Mini Spor Alanı</a:t>
          </a:r>
          <a:endParaRPr lang="tr-TR" dirty="0"/>
        </a:p>
      </dgm:t>
    </dgm:pt>
    <dgm:pt modelId="{500A0AAA-E550-4D8D-A48C-91892AFA885B}" type="parTrans" cxnId="{C6AAC05D-CEB4-4E5A-8D52-1D3D037ED481}">
      <dgm:prSet/>
      <dgm:spPr/>
      <dgm:t>
        <a:bodyPr/>
        <a:lstStyle/>
        <a:p>
          <a:endParaRPr lang="tr-TR"/>
        </a:p>
      </dgm:t>
    </dgm:pt>
    <dgm:pt modelId="{E22BD259-4831-486A-9922-FD73D3250ADF}" type="sibTrans" cxnId="{C6AAC05D-CEB4-4E5A-8D52-1D3D037ED481}">
      <dgm:prSet/>
      <dgm:spPr/>
      <dgm:t>
        <a:bodyPr/>
        <a:lstStyle/>
        <a:p>
          <a:endParaRPr lang="tr-TR"/>
        </a:p>
      </dgm:t>
    </dgm:pt>
    <dgm:pt modelId="{63B3F8D9-BC9F-4946-99F5-A10DB3AACF66}">
      <dgm:prSet phldrT="[Metin]"/>
      <dgm:spPr/>
      <dgm:t>
        <a:bodyPr/>
        <a:lstStyle/>
        <a:p>
          <a:r>
            <a:rPr lang="tr-TR" dirty="0" smtClean="0"/>
            <a:t>Güreş Salonu</a:t>
          </a:r>
          <a:endParaRPr lang="tr-TR" dirty="0"/>
        </a:p>
      </dgm:t>
    </dgm:pt>
    <dgm:pt modelId="{75C3DA01-71CB-4D61-A8FF-06AF1FFCECA0}" type="parTrans" cxnId="{0E821496-2764-415E-BD7C-2564BE7E58F3}">
      <dgm:prSet/>
      <dgm:spPr/>
      <dgm:t>
        <a:bodyPr/>
        <a:lstStyle/>
        <a:p>
          <a:endParaRPr lang="tr-TR"/>
        </a:p>
      </dgm:t>
    </dgm:pt>
    <dgm:pt modelId="{53E5E48C-24ED-487A-B4BB-C81FF1A0C61A}" type="sibTrans" cxnId="{0E821496-2764-415E-BD7C-2564BE7E58F3}">
      <dgm:prSet/>
      <dgm:spPr/>
      <dgm:t>
        <a:bodyPr/>
        <a:lstStyle/>
        <a:p>
          <a:endParaRPr lang="tr-TR"/>
        </a:p>
      </dgm:t>
    </dgm:pt>
    <dgm:pt modelId="{612F72BE-F4D8-4B83-8F25-701C0A8796DE}">
      <dgm:prSet phldrT="[Metin]"/>
      <dgm:spPr/>
      <dgm:t>
        <a:bodyPr/>
        <a:lstStyle/>
        <a:p>
          <a:r>
            <a:rPr lang="tr-TR" dirty="0" smtClean="0"/>
            <a:t>Güreş Salonu</a:t>
          </a:r>
          <a:endParaRPr lang="tr-TR" dirty="0"/>
        </a:p>
      </dgm:t>
    </dgm:pt>
    <dgm:pt modelId="{530194A6-D20A-43FE-913C-D9D29C05789F}" type="parTrans" cxnId="{B2829CC1-2ADC-4620-B83D-A8E992D6E12E}">
      <dgm:prSet/>
      <dgm:spPr/>
      <dgm:t>
        <a:bodyPr/>
        <a:lstStyle/>
        <a:p>
          <a:endParaRPr lang="tr-TR"/>
        </a:p>
      </dgm:t>
    </dgm:pt>
    <dgm:pt modelId="{578C418D-0184-452B-BBF9-BED3001DE906}" type="sibTrans" cxnId="{B2829CC1-2ADC-4620-B83D-A8E992D6E12E}">
      <dgm:prSet/>
      <dgm:spPr/>
      <dgm:t>
        <a:bodyPr/>
        <a:lstStyle/>
        <a:p>
          <a:endParaRPr lang="tr-TR"/>
        </a:p>
      </dgm:t>
    </dgm:pt>
    <dgm:pt modelId="{59422D5D-8435-4F0C-9C45-9404ACCED2A6}" type="pres">
      <dgm:prSet presAssocID="{EA6CCF2A-0CCB-4E51-BB69-7EC349A4903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0577C7DF-2162-4CC5-ACC9-9DCBC7A441F7}" type="pres">
      <dgm:prSet presAssocID="{9D8CE836-D76E-4505-B806-18408836CD4B}" presName="composite" presStyleCnt="0"/>
      <dgm:spPr/>
    </dgm:pt>
    <dgm:pt modelId="{CCAC8EB6-D101-45A2-AB08-B740B0E5CA8A}" type="pres">
      <dgm:prSet presAssocID="{9D8CE836-D76E-4505-B806-18408836CD4B}" presName="rect1" presStyleLbl="b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  <dgm:t>
        <a:bodyPr/>
        <a:lstStyle/>
        <a:p>
          <a:endParaRPr lang="tr-TR"/>
        </a:p>
      </dgm:t>
    </dgm:pt>
    <dgm:pt modelId="{18D80F46-4349-4659-9C90-17F71E0A35BD}" type="pres">
      <dgm:prSet presAssocID="{9D8CE836-D76E-4505-B806-18408836CD4B}" presName="wedgeRectCallout1" presStyleLbl="node1" presStyleIdx="0" presStyleCnt="4" custScaleX="112403" custScaleY="54748" custLinFactNeighborX="-4362" custLinFactNeighborY="-108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8932EFE-56A4-4B22-925D-2C736685F7E6}" type="pres">
      <dgm:prSet presAssocID="{EE6CDE63-6B15-468B-AAFD-198308B33EAC}" presName="sibTrans" presStyleCnt="0"/>
      <dgm:spPr/>
    </dgm:pt>
    <dgm:pt modelId="{B511407F-C84F-4C80-8097-09A119139BCE}" type="pres">
      <dgm:prSet presAssocID="{CBB31AB2-B4C5-4AC0-A846-0DAF26D405CA}" presName="composite" presStyleCnt="0"/>
      <dgm:spPr/>
    </dgm:pt>
    <dgm:pt modelId="{66483675-51F4-4393-9880-82C4505A91C6}" type="pres">
      <dgm:prSet presAssocID="{CBB31AB2-B4C5-4AC0-A846-0DAF26D405CA}" presName="rect1" presStyleLbl="bgImgPlace1" presStyleIdx="1" presStyleCnt="4"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73" b="-1173"/>
          </a:stretch>
        </a:blipFill>
      </dgm:spPr>
      <dgm:t>
        <a:bodyPr/>
        <a:lstStyle/>
        <a:p>
          <a:endParaRPr lang="tr-TR"/>
        </a:p>
      </dgm:t>
    </dgm:pt>
    <dgm:pt modelId="{C73730FD-8E60-4E03-83C4-1320EE7BD307}" type="pres">
      <dgm:prSet presAssocID="{CBB31AB2-B4C5-4AC0-A846-0DAF26D405CA}" presName="wedgeRectCallout1" presStyleLbl="node1" presStyleIdx="1" presStyleCnt="4" custScaleX="112403" custScaleY="54657" custLinFactNeighborX="-405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0F3F143-12E0-4265-99E5-F7E45F67503F}" type="pres">
      <dgm:prSet presAssocID="{E22BD259-4831-486A-9922-FD73D3250ADF}" presName="sibTrans" presStyleCnt="0"/>
      <dgm:spPr/>
    </dgm:pt>
    <dgm:pt modelId="{3191D477-DCAE-4C2B-9071-A6E671118323}" type="pres">
      <dgm:prSet presAssocID="{63B3F8D9-BC9F-4946-99F5-A10DB3AACF66}" presName="composite" presStyleCnt="0"/>
      <dgm:spPr/>
    </dgm:pt>
    <dgm:pt modelId="{49A56FEC-6FA5-4670-89E4-70C1E6795628}" type="pres">
      <dgm:prSet presAssocID="{63B3F8D9-BC9F-4946-99F5-A10DB3AACF66}" presName="rect1" presStyleLbl="bgImgPlace1" presStyleIdx="2" presStyleCnt="4"/>
      <dgm:spPr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29" t="-1173" r="129" b="-1173"/>
          </a:stretch>
        </a:blipFill>
      </dgm:spPr>
      <dgm:t>
        <a:bodyPr/>
        <a:lstStyle/>
        <a:p>
          <a:endParaRPr lang="tr-TR"/>
        </a:p>
      </dgm:t>
    </dgm:pt>
    <dgm:pt modelId="{DD7C94A6-F3A6-40F4-AC00-1FD945A544D5}" type="pres">
      <dgm:prSet presAssocID="{63B3F8D9-BC9F-4946-99F5-A10DB3AACF66}" presName="wedgeRectCallout1" presStyleLbl="node1" presStyleIdx="2" presStyleCnt="4" custScaleX="112403" custScaleY="54149" custLinFactNeighborX="-393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7E589F8-BD94-4997-9BA7-8B356ACD11C6}" type="pres">
      <dgm:prSet presAssocID="{53E5E48C-24ED-487A-B4BB-C81FF1A0C61A}" presName="sibTrans" presStyleCnt="0"/>
      <dgm:spPr/>
    </dgm:pt>
    <dgm:pt modelId="{AFC8C049-2715-4628-9960-429F9C2F63E9}" type="pres">
      <dgm:prSet presAssocID="{612F72BE-F4D8-4B83-8F25-701C0A8796DE}" presName="composite" presStyleCnt="0"/>
      <dgm:spPr/>
    </dgm:pt>
    <dgm:pt modelId="{7083266B-EB01-4D22-9BF3-09C5E32BCAF2}" type="pres">
      <dgm:prSet presAssocID="{612F72BE-F4D8-4B83-8F25-701C0A8796DE}" presName="rect1" presStyleLbl="bgImgPlace1" presStyleIdx="3" presStyleCnt="4"/>
      <dgm:spPr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80" t="1619" r="-5080" b="1619"/>
          </a:stretch>
        </a:blipFill>
      </dgm:spPr>
      <dgm:t>
        <a:bodyPr/>
        <a:lstStyle/>
        <a:p>
          <a:endParaRPr lang="tr-TR"/>
        </a:p>
      </dgm:t>
    </dgm:pt>
    <dgm:pt modelId="{F9BDD415-0E15-431D-BDBB-9F6A72C1F912}" type="pres">
      <dgm:prSet presAssocID="{612F72BE-F4D8-4B83-8F25-701C0A8796DE}" presName="wedgeRectCallout1" presStyleLbl="node1" presStyleIdx="3" presStyleCnt="4" custScaleX="112570" custScaleY="54673" custLinFactNeighborX="-392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1E8315E8-666A-47D1-9B54-CF2D59DD25ED}" type="presOf" srcId="{9D8CE836-D76E-4505-B806-18408836CD4B}" destId="{18D80F46-4349-4659-9C90-17F71E0A35BD}" srcOrd="0" destOrd="0" presId="urn:microsoft.com/office/officeart/2008/layout/BendingPictureCaptionList"/>
    <dgm:cxn modelId="{0E821496-2764-415E-BD7C-2564BE7E58F3}" srcId="{EA6CCF2A-0CCB-4E51-BB69-7EC349A49037}" destId="{63B3F8D9-BC9F-4946-99F5-A10DB3AACF66}" srcOrd="2" destOrd="0" parTransId="{75C3DA01-71CB-4D61-A8FF-06AF1FFCECA0}" sibTransId="{53E5E48C-24ED-487A-B4BB-C81FF1A0C61A}"/>
    <dgm:cxn modelId="{960D9621-C8B8-48A8-894F-CDE6ACF17614}" type="presOf" srcId="{EA6CCF2A-0CCB-4E51-BB69-7EC349A49037}" destId="{59422D5D-8435-4F0C-9C45-9404ACCED2A6}" srcOrd="0" destOrd="0" presId="urn:microsoft.com/office/officeart/2008/layout/BendingPictureCaptionList"/>
    <dgm:cxn modelId="{C6AAC05D-CEB4-4E5A-8D52-1D3D037ED481}" srcId="{EA6CCF2A-0CCB-4E51-BB69-7EC349A49037}" destId="{CBB31AB2-B4C5-4AC0-A846-0DAF26D405CA}" srcOrd="1" destOrd="0" parTransId="{500A0AAA-E550-4D8D-A48C-91892AFA885B}" sibTransId="{E22BD259-4831-486A-9922-FD73D3250ADF}"/>
    <dgm:cxn modelId="{B2829CC1-2ADC-4620-B83D-A8E992D6E12E}" srcId="{EA6CCF2A-0CCB-4E51-BB69-7EC349A49037}" destId="{612F72BE-F4D8-4B83-8F25-701C0A8796DE}" srcOrd="3" destOrd="0" parTransId="{530194A6-D20A-43FE-913C-D9D29C05789F}" sibTransId="{578C418D-0184-452B-BBF9-BED3001DE906}"/>
    <dgm:cxn modelId="{B184132B-C70B-464A-B3AA-224244BC8059}" type="presOf" srcId="{CBB31AB2-B4C5-4AC0-A846-0DAF26D405CA}" destId="{C73730FD-8E60-4E03-83C4-1320EE7BD307}" srcOrd="0" destOrd="0" presId="urn:microsoft.com/office/officeart/2008/layout/BendingPictureCaptionList"/>
    <dgm:cxn modelId="{CDEBC62B-E194-4A1F-A90A-8FC489BCBDE8}" type="presOf" srcId="{612F72BE-F4D8-4B83-8F25-701C0A8796DE}" destId="{F9BDD415-0E15-431D-BDBB-9F6A72C1F912}" srcOrd="0" destOrd="0" presId="urn:microsoft.com/office/officeart/2008/layout/BendingPictureCaptionList"/>
    <dgm:cxn modelId="{D303B90E-F056-497E-A3CC-96CB5C104638}" type="presOf" srcId="{63B3F8D9-BC9F-4946-99F5-A10DB3AACF66}" destId="{DD7C94A6-F3A6-40F4-AC00-1FD945A544D5}" srcOrd="0" destOrd="0" presId="urn:microsoft.com/office/officeart/2008/layout/BendingPictureCaptionList"/>
    <dgm:cxn modelId="{FE49DB14-78E5-4710-A9DD-6A0638D64068}" srcId="{EA6CCF2A-0CCB-4E51-BB69-7EC349A49037}" destId="{9D8CE836-D76E-4505-B806-18408836CD4B}" srcOrd="0" destOrd="0" parTransId="{AA80BEEB-97D6-4B70-9A08-6E674499698B}" sibTransId="{EE6CDE63-6B15-468B-AAFD-198308B33EAC}"/>
    <dgm:cxn modelId="{67770E34-F108-4081-BCEC-E0FA7C16623E}" type="presParOf" srcId="{59422D5D-8435-4F0C-9C45-9404ACCED2A6}" destId="{0577C7DF-2162-4CC5-ACC9-9DCBC7A441F7}" srcOrd="0" destOrd="0" presId="urn:microsoft.com/office/officeart/2008/layout/BendingPictureCaptionList"/>
    <dgm:cxn modelId="{AC44E9A2-227B-4BF2-A31C-B913CDBB0F73}" type="presParOf" srcId="{0577C7DF-2162-4CC5-ACC9-9DCBC7A441F7}" destId="{CCAC8EB6-D101-45A2-AB08-B740B0E5CA8A}" srcOrd="0" destOrd="0" presId="urn:microsoft.com/office/officeart/2008/layout/BendingPictureCaptionList"/>
    <dgm:cxn modelId="{09813DC6-1204-49AD-AA6C-1B15FBFC3D2B}" type="presParOf" srcId="{0577C7DF-2162-4CC5-ACC9-9DCBC7A441F7}" destId="{18D80F46-4349-4659-9C90-17F71E0A35BD}" srcOrd="1" destOrd="0" presId="urn:microsoft.com/office/officeart/2008/layout/BendingPictureCaptionList"/>
    <dgm:cxn modelId="{D33F8055-F7BE-4D10-A00C-0AD72999C96E}" type="presParOf" srcId="{59422D5D-8435-4F0C-9C45-9404ACCED2A6}" destId="{98932EFE-56A4-4B22-925D-2C736685F7E6}" srcOrd="1" destOrd="0" presId="urn:microsoft.com/office/officeart/2008/layout/BendingPictureCaptionList"/>
    <dgm:cxn modelId="{59B84BB9-9AD7-4F13-9F8A-2E047D8ED074}" type="presParOf" srcId="{59422D5D-8435-4F0C-9C45-9404ACCED2A6}" destId="{B511407F-C84F-4C80-8097-09A119139BCE}" srcOrd="2" destOrd="0" presId="urn:microsoft.com/office/officeart/2008/layout/BendingPictureCaptionList"/>
    <dgm:cxn modelId="{C2BAD804-32E5-4244-91C4-364A4899CBA5}" type="presParOf" srcId="{B511407F-C84F-4C80-8097-09A119139BCE}" destId="{66483675-51F4-4393-9880-82C4505A91C6}" srcOrd="0" destOrd="0" presId="urn:microsoft.com/office/officeart/2008/layout/BendingPictureCaptionList"/>
    <dgm:cxn modelId="{F7845A46-D73B-4651-97DF-7DE02FEFF18C}" type="presParOf" srcId="{B511407F-C84F-4C80-8097-09A119139BCE}" destId="{C73730FD-8E60-4E03-83C4-1320EE7BD307}" srcOrd="1" destOrd="0" presId="urn:microsoft.com/office/officeart/2008/layout/BendingPictureCaptionList"/>
    <dgm:cxn modelId="{4AD23043-B7B7-4DCC-8A97-B415DAF6E021}" type="presParOf" srcId="{59422D5D-8435-4F0C-9C45-9404ACCED2A6}" destId="{B0F3F143-12E0-4265-99E5-F7E45F67503F}" srcOrd="3" destOrd="0" presId="urn:microsoft.com/office/officeart/2008/layout/BendingPictureCaptionList"/>
    <dgm:cxn modelId="{7607D34A-A3A6-4AA1-8341-B4269F92A4F4}" type="presParOf" srcId="{59422D5D-8435-4F0C-9C45-9404ACCED2A6}" destId="{3191D477-DCAE-4C2B-9071-A6E671118323}" srcOrd="4" destOrd="0" presId="urn:microsoft.com/office/officeart/2008/layout/BendingPictureCaptionList"/>
    <dgm:cxn modelId="{0EC3EDD6-5699-4738-9405-89F335D90D48}" type="presParOf" srcId="{3191D477-DCAE-4C2B-9071-A6E671118323}" destId="{49A56FEC-6FA5-4670-89E4-70C1E6795628}" srcOrd="0" destOrd="0" presId="urn:microsoft.com/office/officeart/2008/layout/BendingPictureCaptionList"/>
    <dgm:cxn modelId="{46750C29-A41C-4463-A971-8C9FFB0AC80D}" type="presParOf" srcId="{3191D477-DCAE-4C2B-9071-A6E671118323}" destId="{DD7C94A6-F3A6-40F4-AC00-1FD945A544D5}" srcOrd="1" destOrd="0" presId="urn:microsoft.com/office/officeart/2008/layout/BendingPictureCaptionList"/>
    <dgm:cxn modelId="{EE0A5626-4DC0-42AD-BD43-6E7B865D7B5A}" type="presParOf" srcId="{59422D5D-8435-4F0C-9C45-9404ACCED2A6}" destId="{87E589F8-BD94-4997-9BA7-8B356ACD11C6}" srcOrd="5" destOrd="0" presId="urn:microsoft.com/office/officeart/2008/layout/BendingPictureCaptionList"/>
    <dgm:cxn modelId="{45ABFD5D-1424-46EB-B9B0-AA88667F2AF4}" type="presParOf" srcId="{59422D5D-8435-4F0C-9C45-9404ACCED2A6}" destId="{AFC8C049-2715-4628-9960-429F9C2F63E9}" srcOrd="6" destOrd="0" presId="urn:microsoft.com/office/officeart/2008/layout/BendingPictureCaptionList"/>
    <dgm:cxn modelId="{52BCE3CE-F73D-4153-B4CD-88F58E7030C7}" type="presParOf" srcId="{AFC8C049-2715-4628-9960-429F9C2F63E9}" destId="{7083266B-EB01-4D22-9BF3-09C5E32BCAF2}" srcOrd="0" destOrd="0" presId="urn:microsoft.com/office/officeart/2008/layout/BendingPictureCaptionList"/>
    <dgm:cxn modelId="{3DAB113C-1EA9-450A-8C14-8EB3A4D18251}" type="presParOf" srcId="{AFC8C049-2715-4628-9960-429F9C2F63E9}" destId="{F9BDD415-0E15-431D-BDBB-9F6A72C1F912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E8E30787-C990-4C9A-A6A0-A184C89F1172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9696D57A-9CFF-4113-AFBD-59CD545D1A74}">
      <dgm:prSet phldrT="[Metin]" custT="1"/>
      <dgm:spPr>
        <a:noFill/>
        <a:ln>
          <a:noFill/>
        </a:ln>
        <a:effectLst>
          <a:glow rad="228600">
            <a:schemeClr val="accent2">
              <a:satMod val="175000"/>
              <a:alpha val="40000"/>
            </a:schemeClr>
          </a:glow>
          <a:innerShdw dist="50800" dir="13500000">
            <a:prstClr val="black">
              <a:alpha val="95000"/>
            </a:prstClr>
          </a:innerShdw>
        </a:effectLst>
      </dgm:spPr>
      <dgm:t>
        <a:bodyPr/>
        <a:lstStyle/>
        <a:p>
          <a:pPr algn="ctr"/>
          <a:r>
            <a:rPr lang="tr-TR" sz="2800" dirty="0" smtClean="0">
              <a:solidFill>
                <a:schemeClr val="bg1">
                  <a:lumMod val="85000"/>
                </a:schemeClr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rPr>
            <a:t>OKUL İÇİ SPOR ALANLARI</a:t>
          </a:r>
          <a:endParaRPr lang="tr-TR" sz="2800" dirty="0">
            <a:solidFill>
              <a:schemeClr val="bg1">
                <a:lumMod val="85000"/>
              </a:schemeClr>
            </a:solidFill>
            <a:effectLst>
              <a:outerShdw blurRad="60007" dist="310007" dir="7680000" sy="30000" kx="1300200" algn="ctr" rotWithShape="0">
                <a:prstClr val="black">
                  <a:alpha val="32000"/>
                </a:prstClr>
              </a:outerShdw>
            </a:effectLst>
          </a:endParaRPr>
        </a:p>
      </dgm:t>
    </dgm:pt>
    <dgm:pt modelId="{4020D10C-959E-46C8-9C0E-513792B5BC23}" type="parTrans" cxnId="{3A85D7E4-7EE4-4AF3-B81F-8FBB6F84CF77}">
      <dgm:prSet/>
      <dgm:spPr/>
      <dgm:t>
        <a:bodyPr/>
        <a:lstStyle/>
        <a:p>
          <a:endParaRPr lang="tr-TR"/>
        </a:p>
      </dgm:t>
    </dgm:pt>
    <dgm:pt modelId="{27959175-A088-4FE1-BAEF-E561EC0952F2}" type="sibTrans" cxnId="{3A85D7E4-7EE4-4AF3-B81F-8FBB6F84CF77}">
      <dgm:prSet/>
      <dgm:spPr/>
      <dgm:t>
        <a:bodyPr/>
        <a:lstStyle/>
        <a:p>
          <a:endParaRPr lang="tr-TR"/>
        </a:p>
      </dgm:t>
    </dgm:pt>
    <dgm:pt modelId="{03B60895-A22B-4A36-8851-BC1DC06463B4}" type="pres">
      <dgm:prSet presAssocID="{E8E30787-C990-4C9A-A6A0-A184C89F117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F8B8BFF2-2E30-45C1-971C-AC8143B98278}" type="pres">
      <dgm:prSet presAssocID="{9696D57A-9CFF-4113-AFBD-59CD545D1A74}" presName="composite" presStyleCnt="0"/>
      <dgm:spPr/>
    </dgm:pt>
    <dgm:pt modelId="{1A0B146B-7B51-427D-A9B6-0F6256839F41}" type="pres">
      <dgm:prSet presAssocID="{9696D57A-9CFF-4113-AFBD-59CD545D1A74}" presName="rect1" presStyleLbl="trAlignAcc1" presStyleIdx="0" presStyleCnt="1" custScaleX="353998" custLinFactNeighborX="19216" custLinFactNeighborY="143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390186E-B99B-473A-A6D7-59C447FF57BF}" type="pres">
      <dgm:prSet presAssocID="{9696D57A-9CFF-4113-AFBD-59CD545D1A74}" presName="rect2" presStyleLbl="fgImgPlace1" presStyleIdx="0" presStyleCnt="1" custScaleX="237698" custScaleY="79672" custLinFactX="-300000" custLinFactNeighborX="-322059" custLinFactNeighborY="11475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312" t="9055" r="3312" b="56"/>
          </a:stretch>
        </a:blipFill>
        <a:ln>
          <a:noFill/>
        </a:ln>
      </dgm:spPr>
    </dgm:pt>
  </dgm:ptLst>
  <dgm:cxnLst>
    <dgm:cxn modelId="{2B12F89B-0198-4640-94C7-693CEC8A014D}" type="presOf" srcId="{9696D57A-9CFF-4113-AFBD-59CD545D1A74}" destId="{1A0B146B-7B51-427D-A9B6-0F6256839F41}" srcOrd="0" destOrd="0" presId="urn:microsoft.com/office/officeart/2008/layout/PictureStrips"/>
    <dgm:cxn modelId="{3A85D7E4-7EE4-4AF3-B81F-8FBB6F84CF77}" srcId="{E8E30787-C990-4C9A-A6A0-A184C89F1172}" destId="{9696D57A-9CFF-4113-AFBD-59CD545D1A74}" srcOrd="0" destOrd="0" parTransId="{4020D10C-959E-46C8-9C0E-513792B5BC23}" sibTransId="{27959175-A088-4FE1-BAEF-E561EC0952F2}"/>
    <dgm:cxn modelId="{CEEB7CBF-50E0-4946-B337-C420880D2C3D}" type="presOf" srcId="{E8E30787-C990-4C9A-A6A0-A184C89F1172}" destId="{03B60895-A22B-4A36-8851-BC1DC06463B4}" srcOrd="0" destOrd="0" presId="urn:microsoft.com/office/officeart/2008/layout/PictureStrips"/>
    <dgm:cxn modelId="{87315392-423F-4624-B742-C67576784541}" type="presParOf" srcId="{03B60895-A22B-4A36-8851-BC1DC06463B4}" destId="{F8B8BFF2-2E30-45C1-971C-AC8143B98278}" srcOrd="0" destOrd="0" presId="urn:microsoft.com/office/officeart/2008/layout/PictureStrips"/>
    <dgm:cxn modelId="{9F75B92C-1FA4-4CEA-BA86-18F631CECA71}" type="presParOf" srcId="{F8B8BFF2-2E30-45C1-971C-AC8143B98278}" destId="{1A0B146B-7B51-427D-A9B6-0F6256839F41}" srcOrd="0" destOrd="0" presId="urn:microsoft.com/office/officeart/2008/layout/PictureStrips"/>
    <dgm:cxn modelId="{78D91E22-5933-47E0-9A9C-E165DFFE132A}" type="presParOf" srcId="{F8B8BFF2-2E30-45C1-971C-AC8143B98278}" destId="{A390186E-B99B-473A-A6D7-59C447FF57BF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8E30787-C990-4C9A-A6A0-A184C89F1172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9696D57A-9CFF-4113-AFBD-59CD545D1A74}">
      <dgm:prSet phldrT="[Metin]" custT="1"/>
      <dgm:spPr>
        <a:noFill/>
        <a:ln>
          <a:noFill/>
        </a:ln>
        <a:effectLst>
          <a:glow rad="228600">
            <a:schemeClr val="accent2">
              <a:satMod val="175000"/>
              <a:alpha val="40000"/>
            </a:schemeClr>
          </a:glow>
          <a:innerShdw dist="50800" dir="13500000">
            <a:prstClr val="black">
              <a:alpha val="95000"/>
            </a:prstClr>
          </a:innerShdw>
        </a:effectLst>
      </dgm:spPr>
      <dgm:t>
        <a:bodyPr/>
        <a:lstStyle/>
        <a:p>
          <a:pPr algn="ctr"/>
          <a:r>
            <a:rPr lang="tr-TR" sz="2800" dirty="0" smtClean="0">
              <a:solidFill>
                <a:schemeClr val="bg1">
                  <a:lumMod val="85000"/>
                </a:schemeClr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rPr>
            <a:t>OKULUMUZ GİRİŞ SALONU</a:t>
          </a:r>
          <a:endParaRPr lang="tr-TR" sz="2800" dirty="0">
            <a:solidFill>
              <a:schemeClr val="bg1">
                <a:lumMod val="85000"/>
              </a:schemeClr>
            </a:solidFill>
            <a:effectLst>
              <a:outerShdw blurRad="60007" dist="310007" dir="7680000" sy="30000" kx="1300200" algn="ctr" rotWithShape="0">
                <a:prstClr val="black">
                  <a:alpha val="32000"/>
                </a:prstClr>
              </a:outerShdw>
            </a:effectLst>
          </a:endParaRPr>
        </a:p>
      </dgm:t>
    </dgm:pt>
    <dgm:pt modelId="{4020D10C-959E-46C8-9C0E-513792B5BC23}" type="parTrans" cxnId="{3A85D7E4-7EE4-4AF3-B81F-8FBB6F84CF77}">
      <dgm:prSet/>
      <dgm:spPr/>
      <dgm:t>
        <a:bodyPr/>
        <a:lstStyle/>
        <a:p>
          <a:endParaRPr lang="tr-TR"/>
        </a:p>
      </dgm:t>
    </dgm:pt>
    <dgm:pt modelId="{27959175-A088-4FE1-BAEF-E561EC0952F2}" type="sibTrans" cxnId="{3A85D7E4-7EE4-4AF3-B81F-8FBB6F84CF77}">
      <dgm:prSet/>
      <dgm:spPr/>
      <dgm:t>
        <a:bodyPr/>
        <a:lstStyle/>
        <a:p>
          <a:endParaRPr lang="tr-TR"/>
        </a:p>
      </dgm:t>
    </dgm:pt>
    <dgm:pt modelId="{03B60895-A22B-4A36-8851-BC1DC06463B4}" type="pres">
      <dgm:prSet presAssocID="{E8E30787-C990-4C9A-A6A0-A184C89F117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F8B8BFF2-2E30-45C1-971C-AC8143B98278}" type="pres">
      <dgm:prSet presAssocID="{9696D57A-9CFF-4113-AFBD-59CD545D1A74}" presName="composite" presStyleCnt="0"/>
      <dgm:spPr/>
    </dgm:pt>
    <dgm:pt modelId="{1A0B146B-7B51-427D-A9B6-0F6256839F41}" type="pres">
      <dgm:prSet presAssocID="{9696D57A-9CFF-4113-AFBD-59CD545D1A74}" presName="rect1" presStyleLbl="trAlignAcc1" presStyleIdx="0" presStyleCnt="1" custScaleX="353998" custLinFactNeighborX="19216" custLinFactNeighborY="143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390186E-B99B-473A-A6D7-59C447FF57BF}" type="pres">
      <dgm:prSet presAssocID="{9696D57A-9CFF-4113-AFBD-59CD545D1A74}" presName="rect2" presStyleLbl="fgImgPlace1" presStyleIdx="0" presStyleCnt="1" custScaleX="237698" custScaleY="79672" custLinFactX="-300000" custLinFactNeighborX="-322059" custLinFactNeighborY="11475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312" t="9055" r="3312" b="56"/>
          </a:stretch>
        </a:blipFill>
        <a:ln>
          <a:noFill/>
        </a:ln>
      </dgm:spPr>
    </dgm:pt>
  </dgm:ptLst>
  <dgm:cxnLst>
    <dgm:cxn modelId="{B2EFDE7E-D92C-4504-940C-FCFEF558FB49}" type="presOf" srcId="{9696D57A-9CFF-4113-AFBD-59CD545D1A74}" destId="{1A0B146B-7B51-427D-A9B6-0F6256839F41}" srcOrd="0" destOrd="0" presId="urn:microsoft.com/office/officeart/2008/layout/PictureStrips"/>
    <dgm:cxn modelId="{3A85D7E4-7EE4-4AF3-B81F-8FBB6F84CF77}" srcId="{E8E30787-C990-4C9A-A6A0-A184C89F1172}" destId="{9696D57A-9CFF-4113-AFBD-59CD545D1A74}" srcOrd="0" destOrd="0" parTransId="{4020D10C-959E-46C8-9C0E-513792B5BC23}" sibTransId="{27959175-A088-4FE1-BAEF-E561EC0952F2}"/>
    <dgm:cxn modelId="{3C0E3BBA-05F3-4B08-8016-FBB8D1591505}" type="presOf" srcId="{E8E30787-C990-4C9A-A6A0-A184C89F1172}" destId="{03B60895-A22B-4A36-8851-BC1DC06463B4}" srcOrd="0" destOrd="0" presId="urn:microsoft.com/office/officeart/2008/layout/PictureStrips"/>
    <dgm:cxn modelId="{BFA34292-1361-4F77-8760-8936640B554B}" type="presParOf" srcId="{03B60895-A22B-4A36-8851-BC1DC06463B4}" destId="{F8B8BFF2-2E30-45C1-971C-AC8143B98278}" srcOrd="0" destOrd="0" presId="urn:microsoft.com/office/officeart/2008/layout/PictureStrips"/>
    <dgm:cxn modelId="{7829BD1F-3DEB-4317-863F-2FA754591B2E}" type="presParOf" srcId="{F8B8BFF2-2E30-45C1-971C-AC8143B98278}" destId="{1A0B146B-7B51-427D-A9B6-0F6256839F41}" srcOrd="0" destOrd="0" presId="urn:microsoft.com/office/officeart/2008/layout/PictureStrips"/>
    <dgm:cxn modelId="{EE1C4D7A-28A0-4440-BF3B-CADCAFD962C2}" type="presParOf" srcId="{F8B8BFF2-2E30-45C1-971C-AC8143B98278}" destId="{A390186E-B99B-473A-A6D7-59C447FF57BF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A6CCF2A-0CCB-4E51-BB69-7EC349A49037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tr-TR"/>
        </a:p>
      </dgm:t>
    </dgm:pt>
    <dgm:pt modelId="{9D8CE836-D76E-4505-B806-18408836CD4B}">
      <dgm:prSet phldrT="[Metin]"/>
      <dgm:spPr/>
      <dgm:t>
        <a:bodyPr/>
        <a:lstStyle/>
        <a:p>
          <a:r>
            <a:rPr lang="tr-TR" dirty="0" smtClean="0"/>
            <a:t>EĞİTİM BİNASI</a:t>
          </a:r>
          <a:endParaRPr lang="tr-TR" dirty="0"/>
        </a:p>
      </dgm:t>
    </dgm:pt>
    <dgm:pt modelId="{AA80BEEB-97D6-4B70-9A08-6E674499698B}" type="parTrans" cxnId="{FE49DB14-78E5-4710-A9DD-6A0638D64068}">
      <dgm:prSet/>
      <dgm:spPr/>
      <dgm:t>
        <a:bodyPr/>
        <a:lstStyle/>
        <a:p>
          <a:endParaRPr lang="tr-TR"/>
        </a:p>
      </dgm:t>
    </dgm:pt>
    <dgm:pt modelId="{EE6CDE63-6B15-468B-AAFD-198308B33EAC}" type="sibTrans" cxnId="{FE49DB14-78E5-4710-A9DD-6A0638D64068}">
      <dgm:prSet/>
      <dgm:spPr/>
      <dgm:t>
        <a:bodyPr/>
        <a:lstStyle/>
        <a:p>
          <a:endParaRPr lang="tr-TR"/>
        </a:p>
      </dgm:t>
    </dgm:pt>
    <dgm:pt modelId="{CBB31AB2-B4C5-4AC0-A846-0DAF26D405CA}">
      <dgm:prSet phldrT="[Metin]"/>
      <dgm:spPr/>
      <dgm:t>
        <a:bodyPr/>
        <a:lstStyle/>
        <a:p>
          <a:r>
            <a:rPr lang="tr-TR" dirty="0" smtClean="0"/>
            <a:t>PANSİYON BİNASI VE YEMEKHANE</a:t>
          </a:r>
          <a:endParaRPr lang="tr-TR" dirty="0"/>
        </a:p>
      </dgm:t>
    </dgm:pt>
    <dgm:pt modelId="{500A0AAA-E550-4D8D-A48C-91892AFA885B}" type="parTrans" cxnId="{C6AAC05D-CEB4-4E5A-8D52-1D3D037ED481}">
      <dgm:prSet/>
      <dgm:spPr/>
      <dgm:t>
        <a:bodyPr/>
        <a:lstStyle/>
        <a:p>
          <a:endParaRPr lang="tr-TR"/>
        </a:p>
      </dgm:t>
    </dgm:pt>
    <dgm:pt modelId="{E22BD259-4831-486A-9922-FD73D3250ADF}" type="sibTrans" cxnId="{C6AAC05D-CEB4-4E5A-8D52-1D3D037ED481}">
      <dgm:prSet/>
      <dgm:spPr/>
      <dgm:t>
        <a:bodyPr/>
        <a:lstStyle/>
        <a:p>
          <a:endParaRPr lang="tr-TR"/>
        </a:p>
      </dgm:t>
    </dgm:pt>
    <dgm:pt modelId="{63B3F8D9-BC9F-4946-99F5-A10DB3AACF66}">
      <dgm:prSet phldrT="[Metin]"/>
      <dgm:spPr/>
      <dgm:t>
        <a:bodyPr/>
        <a:lstStyle/>
        <a:p>
          <a:r>
            <a:rPr lang="tr-TR" dirty="0" smtClean="0"/>
            <a:t>SPOR SALONU</a:t>
          </a:r>
          <a:endParaRPr lang="tr-TR" dirty="0"/>
        </a:p>
      </dgm:t>
    </dgm:pt>
    <dgm:pt modelId="{75C3DA01-71CB-4D61-A8FF-06AF1FFCECA0}" type="parTrans" cxnId="{0E821496-2764-415E-BD7C-2564BE7E58F3}">
      <dgm:prSet/>
      <dgm:spPr/>
      <dgm:t>
        <a:bodyPr/>
        <a:lstStyle/>
        <a:p>
          <a:endParaRPr lang="tr-TR"/>
        </a:p>
      </dgm:t>
    </dgm:pt>
    <dgm:pt modelId="{53E5E48C-24ED-487A-B4BB-C81FF1A0C61A}" type="sibTrans" cxnId="{0E821496-2764-415E-BD7C-2564BE7E58F3}">
      <dgm:prSet/>
      <dgm:spPr/>
      <dgm:t>
        <a:bodyPr/>
        <a:lstStyle/>
        <a:p>
          <a:endParaRPr lang="tr-TR"/>
        </a:p>
      </dgm:t>
    </dgm:pt>
    <dgm:pt modelId="{59422D5D-8435-4F0C-9C45-9404ACCED2A6}" type="pres">
      <dgm:prSet presAssocID="{EA6CCF2A-0CCB-4E51-BB69-7EC349A4903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0577C7DF-2162-4CC5-ACC9-9DCBC7A441F7}" type="pres">
      <dgm:prSet presAssocID="{9D8CE836-D76E-4505-B806-18408836CD4B}" presName="composite" presStyleCnt="0"/>
      <dgm:spPr/>
    </dgm:pt>
    <dgm:pt modelId="{CCAC8EB6-D101-45A2-AB08-B740B0E5CA8A}" type="pres">
      <dgm:prSet presAssocID="{9D8CE836-D76E-4505-B806-18408836CD4B}" presName="rect1" presStyleLbl="bgImgPlace1" presStyleIdx="0" presStyleCnt="3" custScaleX="97892" custLinFactNeighborX="750" custLinFactNeighborY="-157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18D80F46-4349-4659-9C90-17F71E0A35BD}" type="pres">
      <dgm:prSet presAssocID="{9D8CE836-D76E-4505-B806-18408836CD4B}" presName="wedgeRectCallout1" presStyleLbl="node1" presStyleIdx="0" presStyleCnt="3" custScaleX="112403" custScaleY="54748" custLinFactNeighborX="-3622" custLinFactNeighborY="-108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8932EFE-56A4-4B22-925D-2C736685F7E6}" type="pres">
      <dgm:prSet presAssocID="{EE6CDE63-6B15-468B-AAFD-198308B33EAC}" presName="sibTrans" presStyleCnt="0"/>
      <dgm:spPr/>
    </dgm:pt>
    <dgm:pt modelId="{B511407F-C84F-4C80-8097-09A119139BCE}" type="pres">
      <dgm:prSet presAssocID="{CBB31AB2-B4C5-4AC0-A846-0DAF26D405CA}" presName="composite" presStyleCnt="0"/>
      <dgm:spPr/>
    </dgm:pt>
    <dgm:pt modelId="{66483675-51F4-4393-9880-82C4505A91C6}" type="pres">
      <dgm:prSet presAssocID="{CBB31AB2-B4C5-4AC0-A846-0DAF26D405CA}" presName="rect1" presStyleLbl="bgImgPlace1" presStyleIdx="1" presStyleCnt="3"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1059" b="1059"/>
          </a:stretch>
        </a:blipFill>
      </dgm:spPr>
      <dgm:t>
        <a:bodyPr/>
        <a:lstStyle/>
        <a:p>
          <a:endParaRPr lang="tr-TR"/>
        </a:p>
      </dgm:t>
    </dgm:pt>
    <dgm:pt modelId="{C73730FD-8E60-4E03-83C4-1320EE7BD307}" type="pres">
      <dgm:prSet presAssocID="{CBB31AB2-B4C5-4AC0-A846-0DAF26D405CA}" presName="wedgeRectCallout1" presStyleLbl="node1" presStyleIdx="1" presStyleCnt="3" custScaleX="112403" custScaleY="54657" custLinFactNeighborX="-4422" custLinFactNeighborY="-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0F3F143-12E0-4265-99E5-F7E45F67503F}" type="pres">
      <dgm:prSet presAssocID="{E22BD259-4831-486A-9922-FD73D3250ADF}" presName="sibTrans" presStyleCnt="0"/>
      <dgm:spPr/>
    </dgm:pt>
    <dgm:pt modelId="{3191D477-DCAE-4C2B-9071-A6E671118323}" type="pres">
      <dgm:prSet presAssocID="{63B3F8D9-BC9F-4946-99F5-A10DB3AACF66}" presName="composite" presStyleCnt="0"/>
      <dgm:spPr/>
    </dgm:pt>
    <dgm:pt modelId="{49A56FEC-6FA5-4670-89E4-70C1E6795628}" type="pres">
      <dgm:prSet presAssocID="{63B3F8D9-BC9F-4946-99F5-A10DB3AACF66}" presName="rect1" presStyleLbl="bgImgPlace1" presStyleIdx="2" presStyleCnt="3"/>
      <dgm:spPr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1059" b="1059"/>
          </a:stretch>
        </a:blipFill>
      </dgm:spPr>
      <dgm:t>
        <a:bodyPr/>
        <a:lstStyle/>
        <a:p>
          <a:endParaRPr lang="tr-TR"/>
        </a:p>
      </dgm:t>
    </dgm:pt>
    <dgm:pt modelId="{DD7C94A6-F3A6-40F4-AC00-1FD945A544D5}" type="pres">
      <dgm:prSet presAssocID="{63B3F8D9-BC9F-4946-99F5-A10DB3AACF66}" presName="wedgeRectCallout1" presStyleLbl="node1" presStyleIdx="2" presStyleCnt="3" custScaleX="112403" custScaleY="54149" custLinFactNeighborX="-393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0E821496-2764-415E-BD7C-2564BE7E58F3}" srcId="{EA6CCF2A-0CCB-4E51-BB69-7EC349A49037}" destId="{63B3F8D9-BC9F-4946-99F5-A10DB3AACF66}" srcOrd="2" destOrd="0" parTransId="{75C3DA01-71CB-4D61-A8FF-06AF1FFCECA0}" sibTransId="{53E5E48C-24ED-487A-B4BB-C81FF1A0C61A}"/>
    <dgm:cxn modelId="{C6AAC05D-CEB4-4E5A-8D52-1D3D037ED481}" srcId="{EA6CCF2A-0CCB-4E51-BB69-7EC349A49037}" destId="{CBB31AB2-B4C5-4AC0-A846-0DAF26D405CA}" srcOrd="1" destOrd="0" parTransId="{500A0AAA-E550-4D8D-A48C-91892AFA885B}" sibTransId="{E22BD259-4831-486A-9922-FD73D3250ADF}"/>
    <dgm:cxn modelId="{69382412-A56E-4316-9B89-22D5CDBF7B33}" type="presOf" srcId="{9D8CE836-D76E-4505-B806-18408836CD4B}" destId="{18D80F46-4349-4659-9C90-17F71E0A35BD}" srcOrd="0" destOrd="0" presId="urn:microsoft.com/office/officeart/2008/layout/BendingPictureCaptionList"/>
    <dgm:cxn modelId="{28207C50-81EA-4FF0-A96C-521CB8E783E3}" type="presOf" srcId="{63B3F8D9-BC9F-4946-99F5-A10DB3AACF66}" destId="{DD7C94A6-F3A6-40F4-AC00-1FD945A544D5}" srcOrd="0" destOrd="0" presId="urn:microsoft.com/office/officeart/2008/layout/BendingPictureCaptionList"/>
    <dgm:cxn modelId="{804A71D2-3AC3-4F85-83B4-C9D9C5713937}" type="presOf" srcId="{EA6CCF2A-0CCB-4E51-BB69-7EC349A49037}" destId="{59422D5D-8435-4F0C-9C45-9404ACCED2A6}" srcOrd="0" destOrd="0" presId="urn:microsoft.com/office/officeart/2008/layout/BendingPictureCaptionList"/>
    <dgm:cxn modelId="{79D02A24-244F-4CC8-B86D-B77F53622FA6}" type="presOf" srcId="{CBB31AB2-B4C5-4AC0-A846-0DAF26D405CA}" destId="{C73730FD-8E60-4E03-83C4-1320EE7BD307}" srcOrd="0" destOrd="0" presId="urn:microsoft.com/office/officeart/2008/layout/BendingPictureCaptionList"/>
    <dgm:cxn modelId="{FE49DB14-78E5-4710-A9DD-6A0638D64068}" srcId="{EA6CCF2A-0CCB-4E51-BB69-7EC349A49037}" destId="{9D8CE836-D76E-4505-B806-18408836CD4B}" srcOrd="0" destOrd="0" parTransId="{AA80BEEB-97D6-4B70-9A08-6E674499698B}" sibTransId="{EE6CDE63-6B15-468B-AAFD-198308B33EAC}"/>
    <dgm:cxn modelId="{813C4C58-B783-4CF6-AF7E-2FC387DF21AD}" type="presParOf" srcId="{59422D5D-8435-4F0C-9C45-9404ACCED2A6}" destId="{0577C7DF-2162-4CC5-ACC9-9DCBC7A441F7}" srcOrd="0" destOrd="0" presId="urn:microsoft.com/office/officeart/2008/layout/BendingPictureCaptionList"/>
    <dgm:cxn modelId="{4D5A29C8-EF2C-4729-8D00-6B0B3DAFF7BC}" type="presParOf" srcId="{0577C7DF-2162-4CC5-ACC9-9DCBC7A441F7}" destId="{CCAC8EB6-D101-45A2-AB08-B740B0E5CA8A}" srcOrd="0" destOrd="0" presId="urn:microsoft.com/office/officeart/2008/layout/BendingPictureCaptionList"/>
    <dgm:cxn modelId="{663F8215-93AF-404B-B5CF-A252FF63FD38}" type="presParOf" srcId="{0577C7DF-2162-4CC5-ACC9-9DCBC7A441F7}" destId="{18D80F46-4349-4659-9C90-17F71E0A35BD}" srcOrd="1" destOrd="0" presId="urn:microsoft.com/office/officeart/2008/layout/BendingPictureCaptionList"/>
    <dgm:cxn modelId="{C967F293-B4CA-47FB-B92B-82E37AEBB9EE}" type="presParOf" srcId="{59422D5D-8435-4F0C-9C45-9404ACCED2A6}" destId="{98932EFE-56A4-4B22-925D-2C736685F7E6}" srcOrd="1" destOrd="0" presId="urn:microsoft.com/office/officeart/2008/layout/BendingPictureCaptionList"/>
    <dgm:cxn modelId="{BF8D1B47-BCD9-4ADE-872E-50BED197FF58}" type="presParOf" srcId="{59422D5D-8435-4F0C-9C45-9404ACCED2A6}" destId="{B511407F-C84F-4C80-8097-09A119139BCE}" srcOrd="2" destOrd="0" presId="urn:microsoft.com/office/officeart/2008/layout/BendingPictureCaptionList"/>
    <dgm:cxn modelId="{90014456-3656-44CD-9253-DF43196F781E}" type="presParOf" srcId="{B511407F-C84F-4C80-8097-09A119139BCE}" destId="{66483675-51F4-4393-9880-82C4505A91C6}" srcOrd="0" destOrd="0" presId="urn:microsoft.com/office/officeart/2008/layout/BendingPictureCaptionList"/>
    <dgm:cxn modelId="{1F9B6423-D688-400E-BF7E-AF845F416AF7}" type="presParOf" srcId="{B511407F-C84F-4C80-8097-09A119139BCE}" destId="{C73730FD-8E60-4E03-83C4-1320EE7BD307}" srcOrd="1" destOrd="0" presId="urn:microsoft.com/office/officeart/2008/layout/BendingPictureCaptionList"/>
    <dgm:cxn modelId="{46F5DE0A-412D-4328-86F8-F3FA20E96522}" type="presParOf" srcId="{59422D5D-8435-4F0C-9C45-9404ACCED2A6}" destId="{B0F3F143-12E0-4265-99E5-F7E45F67503F}" srcOrd="3" destOrd="0" presId="urn:microsoft.com/office/officeart/2008/layout/BendingPictureCaptionList"/>
    <dgm:cxn modelId="{25BA8211-C6AE-4BA4-995C-0629D8C85B78}" type="presParOf" srcId="{59422D5D-8435-4F0C-9C45-9404ACCED2A6}" destId="{3191D477-DCAE-4C2B-9071-A6E671118323}" srcOrd="4" destOrd="0" presId="urn:microsoft.com/office/officeart/2008/layout/BendingPictureCaptionList"/>
    <dgm:cxn modelId="{CB5E75E2-D59E-4C66-9728-90E9565AF52A}" type="presParOf" srcId="{3191D477-DCAE-4C2B-9071-A6E671118323}" destId="{49A56FEC-6FA5-4670-89E4-70C1E6795628}" srcOrd="0" destOrd="0" presId="urn:microsoft.com/office/officeart/2008/layout/BendingPictureCaptionList"/>
    <dgm:cxn modelId="{F53FAA32-B966-4795-83FE-9C9A80306E88}" type="presParOf" srcId="{3191D477-DCAE-4C2B-9071-A6E671118323}" destId="{DD7C94A6-F3A6-40F4-AC00-1FD945A544D5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8E30787-C990-4C9A-A6A0-A184C89F1172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9696D57A-9CFF-4113-AFBD-59CD545D1A74}">
      <dgm:prSet phldrT="[Metin]" custT="1"/>
      <dgm:spPr>
        <a:noFill/>
        <a:ln>
          <a:noFill/>
        </a:ln>
        <a:effectLst>
          <a:glow rad="228600">
            <a:schemeClr val="accent2">
              <a:satMod val="175000"/>
              <a:alpha val="40000"/>
            </a:schemeClr>
          </a:glow>
          <a:innerShdw dist="50800" dir="13500000">
            <a:prstClr val="black">
              <a:alpha val="95000"/>
            </a:prstClr>
          </a:innerShdw>
        </a:effectLst>
      </dgm:spPr>
      <dgm:t>
        <a:bodyPr/>
        <a:lstStyle/>
        <a:p>
          <a:pPr algn="ctr"/>
          <a:r>
            <a:rPr lang="tr-TR" sz="2800" dirty="0" smtClean="0">
              <a:solidFill>
                <a:schemeClr val="bg1">
                  <a:lumMod val="85000"/>
                </a:schemeClr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rPr>
            <a:t>OKULUMUZUN BÖLÜMLERİ</a:t>
          </a:r>
          <a:endParaRPr lang="tr-TR" sz="2800" dirty="0">
            <a:solidFill>
              <a:schemeClr val="bg1">
                <a:lumMod val="85000"/>
              </a:schemeClr>
            </a:solidFill>
            <a:effectLst>
              <a:outerShdw blurRad="60007" dist="310007" dir="7680000" sy="30000" kx="1300200" algn="ctr" rotWithShape="0">
                <a:prstClr val="black">
                  <a:alpha val="32000"/>
                </a:prstClr>
              </a:outerShdw>
            </a:effectLst>
          </a:endParaRPr>
        </a:p>
      </dgm:t>
    </dgm:pt>
    <dgm:pt modelId="{4020D10C-959E-46C8-9C0E-513792B5BC23}" type="parTrans" cxnId="{3A85D7E4-7EE4-4AF3-B81F-8FBB6F84CF77}">
      <dgm:prSet/>
      <dgm:spPr/>
      <dgm:t>
        <a:bodyPr/>
        <a:lstStyle/>
        <a:p>
          <a:endParaRPr lang="tr-TR"/>
        </a:p>
      </dgm:t>
    </dgm:pt>
    <dgm:pt modelId="{27959175-A088-4FE1-BAEF-E561EC0952F2}" type="sibTrans" cxnId="{3A85D7E4-7EE4-4AF3-B81F-8FBB6F84CF77}">
      <dgm:prSet/>
      <dgm:spPr/>
      <dgm:t>
        <a:bodyPr/>
        <a:lstStyle/>
        <a:p>
          <a:endParaRPr lang="tr-TR"/>
        </a:p>
      </dgm:t>
    </dgm:pt>
    <dgm:pt modelId="{03B60895-A22B-4A36-8851-BC1DC06463B4}" type="pres">
      <dgm:prSet presAssocID="{E8E30787-C990-4C9A-A6A0-A184C89F117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F8B8BFF2-2E30-45C1-971C-AC8143B98278}" type="pres">
      <dgm:prSet presAssocID="{9696D57A-9CFF-4113-AFBD-59CD545D1A74}" presName="composite" presStyleCnt="0"/>
      <dgm:spPr/>
    </dgm:pt>
    <dgm:pt modelId="{1A0B146B-7B51-427D-A9B6-0F6256839F41}" type="pres">
      <dgm:prSet presAssocID="{9696D57A-9CFF-4113-AFBD-59CD545D1A74}" presName="rect1" presStyleLbl="trAlignAcc1" presStyleIdx="0" presStyleCnt="1" custScaleX="353998" custLinFactNeighborX="19216" custLinFactNeighborY="143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390186E-B99B-473A-A6D7-59C447FF57BF}" type="pres">
      <dgm:prSet presAssocID="{9696D57A-9CFF-4113-AFBD-59CD545D1A74}" presName="rect2" presStyleLbl="fgImgPlace1" presStyleIdx="0" presStyleCnt="1" custScaleX="237698" custScaleY="79672" custLinFactX="-300000" custLinFactNeighborX="-322059" custLinFactNeighborY="11475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312" t="9055" r="3312" b="56"/>
          </a:stretch>
        </a:blipFill>
        <a:ln>
          <a:noFill/>
        </a:ln>
      </dgm:spPr>
    </dgm:pt>
  </dgm:ptLst>
  <dgm:cxnLst>
    <dgm:cxn modelId="{D469A68D-806B-41B7-9694-C497417E9939}" type="presOf" srcId="{9696D57A-9CFF-4113-AFBD-59CD545D1A74}" destId="{1A0B146B-7B51-427D-A9B6-0F6256839F41}" srcOrd="0" destOrd="0" presId="urn:microsoft.com/office/officeart/2008/layout/PictureStrips"/>
    <dgm:cxn modelId="{6B2CB809-EC43-4BAF-AF58-6678A4B4BB72}" type="presOf" srcId="{E8E30787-C990-4C9A-A6A0-A184C89F1172}" destId="{03B60895-A22B-4A36-8851-BC1DC06463B4}" srcOrd="0" destOrd="0" presId="urn:microsoft.com/office/officeart/2008/layout/PictureStrips"/>
    <dgm:cxn modelId="{3A85D7E4-7EE4-4AF3-B81F-8FBB6F84CF77}" srcId="{E8E30787-C990-4C9A-A6A0-A184C89F1172}" destId="{9696D57A-9CFF-4113-AFBD-59CD545D1A74}" srcOrd="0" destOrd="0" parTransId="{4020D10C-959E-46C8-9C0E-513792B5BC23}" sibTransId="{27959175-A088-4FE1-BAEF-E561EC0952F2}"/>
    <dgm:cxn modelId="{9EAA9210-DC45-4309-9122-661C24FEF423}" type="presParOf" srcId="{03B60895-A22B-4A36-8851-BC1DC06463B4}" destId="{F8B8BFF2-2E30-45C1-971C-AC8143B98278}" srcOrd="0" destOrd="0" presId="urn:microsoft.com/office/officeart/2008/layout/PictureStrips"/>
    <dgm:cxn modelId="{8B126832-7EFF-413C-9B40-09B20F33B6C4}" type="presParOf" srcId="{F8B8BFF2-2E30-45C1-971C-AC8143B98278}" destId="{1A0B146B-7B51-427D-A9B6-0F6256839F41}" srcOrd="0" destOrd="0" presId="urn:microsoft.com/office/officeart/2008/layout/PictureStrips"/>
    <dgm:cxn modelId="{2AABF317-38F7-4CBF-B846-79DF27EC06D2}" type="presParOf" srcId="{F8B8BFF2-2E30-45C1-971C-AC8143B98278}" destId="{A390186E-B99B-473A-A6D7-59C447FF57BF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A6CCF2A-0CCB-4E51-BB69-7EC349A49037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tr-TR"/>
        </a:p>
      </dgm:t>
    </dgm:pt>
    <dgm:pt modelId="{9D8CE836-D76E-4505-B806-18408836CD4B}">
      <dgm:prSet phldrT="[Metin]"/>
      <dgm:spPr/>
      <dgm:t>
        <a:bodyPr/>
        <a:lstStyle/>
        <a:p>
          <a:r>
            <a:rPr lang="tr-TR" dirty="0" smtClean="0"/>
            <a:t>Drama Atölyesi</a:t>
          </a:r>
          <a:endParaRPr lang="tr-TR" dirty="0"/>
        </a:p>
      </dgm:t>
    </dgm:pt>
    <dgm:pt modelId="{AA80BEEB-97D6-4B70-9A08-6E674499698B}" type="parTrans" cxnId="{FE49DB14-78E5-4710-A9DD-6A0638D64068}">
      <dgm:prSet/>
      <dgm:spPr/>
      <dgm:t>
        <a:bodyPr/>
        <a:lstStyle/>
        <a:p>
          <a:endParaRPr lang="tr-TR"/>
        </a:p>
      </dgm:t>
    </dgm:pt>
    <dgm:pt modelId="{EE6CDE63-6B15-468B-AAFD-198308B33EAC}" type="sibTrans" cxnId="{FE49DB14-78E5-4710-A9DD-6A0638D64068}">
      <dgm:prSet/>
      <dgm:spPr/>
      <dgm:t>
        <a:bodyPr/>
        <a:lstStyle/>
        <a:p>
          <a:endParaRPr lang="tr-TR"/>
        </a:p>
      </dgm:t>
    </dgm:pt>
    <dgm:pt modelId="{CBB31AB2-B4C5-4AC0-A846-0DAF26D405CA}">
      <dgm:prSet phldrT="[Metin]"/>
      <dgm:spPr/>
      <dgm:t>
        <a:bodyPr/>
        <a:lstStyle/>
        <a:p>
          <a:r>
            <a:rPr lang="tr-TR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Yazılım ve Tasarım Atölyesi</a:t>
          </a:r>
          <a:endParaRPr lang="tr-TR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00A0AAA-E550-4D8D-A48C-91892AFA885B}" type="parTrans" cxnId="{C6AAC05D-CEB4-4E5A-8D52-1D3D037ED481}">
      <dgm:prSet/>
      <dgm:spPr/>
      <dgm:t>
        <a:bodyPr/>
        <a:lstStyle/>
        <a:p>
          <a:endParaRPr lang="tr-TR"/>
        </a:p>
      </dgm:t>
    </dgm:pt>
    <dgm:pt modelId="{E22BD259-4831-486A-9922-FD73D3250ADF}" type="sibTrans" cxnId="{C6AAC05D-CEB4-4E5A-8D52-1D3D037ED481}">
      <dgm:prSet/>
      <dgm:spPr/>
      <dgm:t>
        <a:bodyPr/>
        <a:lstStyle/>
        <a:p>
          <a:endParaRPr lang="tr-TR"/>
        </a:p>
      </dgm:t>
    </dgm:pt>
    <dgm:pt modelId="{63B3F8D9-BC9F-4946-99F5-A10DB3AACF66}">
      <dgm:prSet phldrT="[Metin]"/>
      <dgm:spPr/>
      <dgm:t>
        <a:bodyPr/>
        <a:lstStyle/>
        <a:p>
          <a:r>
            <a:rPr lang="tr-TR" dirty="0" smtClean="0"/>
            <a:t>Yazılım ve Tasarım Atölyesi</a:t>
          </a:r>
          <a:endParaRPr lang="tr-TR" dirty="0"/>
        </a:p>
      </dgm:t>
    </dgm:pt>
    <dgm:pt modelId="{75C3DA01-71CB-4D61-A8FF-06AF1FFCECA0}" type="parTrans" cxnId="{0E821496-2764-415E-BD7C-2564BE7E58F3}">
      <dgm:prSet/>
      <dgm:spPr/>
      <dgm:t>
        <a:bodyPr/>
        <a:lstStyle/>
        <a:p>
          <a:endParaRPr lang="tr-TR"/>
        </a:p>
      </dgm:t>
    </dgm:pt>
    <dgm:pt modelId="{53E5E48C-24ED-487A-B4BB-C81FF1A0C61A}" type="sibTrans" cxnId="{0E821496-2764-415E-BD7C-2564BE7E58F3}">
      <dgm:prSet/>
      <dgm:spPr/>
      <dgm:t>
        <a:bodyPr/>
        <a:lstStyle/>
        <a:p>
          <a:endParaRPr lang="tr-TR"/>
        </a:p>
      </dgm:t>
    </dgm:pt>
    <dgm:pt modelId="{1D5625BD-35F7-43B3-90D4-36C725DA13AC}">
      <dgm:prSet phldrT="[Metin]"/>
      <dgm:spPr/>
      <dgm:t>
        <a:bodyPr/>
        <a:lstStyle/>
        <a:p>
          <a:r>
            <a:rPr lang="tr-TR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BİLSEM Atölyesi</a:t>
          </a:r>
          <a:endParaRPr lang="tr-TR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B116B73-F40D-4103-87E5-8B9B4A48D170}" type="parTrans" cxnId="{6F9B909E-6EB5-4F2F-B2B2-15A1469D2363}">
      <dgm:prSet/>
      <dgm:spPr/>
      <dgm:t>
        <a:bodyPr/>
        <a:lstStyle/>
        <a:p>
          <a:endParaRPr lang="tr-TR"/>
        </a:p>
      </dgm:t>
    </dgm:pt>
    <dgm:pt modelId="{274A9BDF-CE9D-4EEA-BDA9-430A1A12769D}" type="sibTrans" cxnId="{6F9B909E-6EB5-4F2F-B2B2-15A1469D2363}">
      <dgm:prSet/>
      <dgm:spPr/>
      <dgm:t>
        <a:bodyPr/>
        <a:lstStyle/>
        <a:p>
          <a:endParaRPr lang="tr-TR"/>
        </a:p>
      </dgm:t>
    </dgm:pt>
    <dgm:pt modelId="{612F72BE-F4D8-4B83-8F25-701C0A8796DE}">
      <dgm:prSet phldrT="[Metin]"/>
      <dgm:spPr/>
      <dgm:t>
        <a:bodyPr/>
        <a:lstStyle/>
        <a:p>
          <a:r>
            <a:rPr lang="tr-TR" dirty="0" smtClean="0"/>
            <a:t>Akıl ve Zeka Oyunları</a:t>
          </a:r>
          <a:endParaRPr lang="tr-TR" dirty="0"/>
        </a:p>
      </dgm:t>
    </dgm:pt>
    <dgm:pt modelId="{530194A6-D20A-43FE-913C-D9D29C05789F}" type="parTrans" cxnId="{B2829CC1-2ADC-4620-B83D-A8E992D6E12E}">
      <dgm:prSet/>
      <dgm:spPr/>
      <dgm:t>
        <a:bodyPr/>
        <a:lstStyle/>
        <a:p>
          <a:endParaRPr lang="tr-TR"/>
        </a:p>
      </dgm:t>
    </dgm:pt>
    <dgm:pt modelId="{578C418D-0184-452B-BBF9-BED3001DE906}" type="sibTrans" cxnId="{B2829CC1-2ADC-4620-B83D-A8E992D6E12E}">
      <dgm:prSet/>
      <dgm:spPr/>
      <dgm:t>
        <a:bodyPr/>
        <a:lstStyle/>
        <a:p>
          <a:endParaRPr lang="tr-TR"/>
        </a:p>
      </dgm:t>
    </dgm:pt>
    <dgm:pt modelId="{2C3CE22E-D02C-4766-AE4A-FCD283B4F5B6}">
      <dgm:prSet phldrT="[Metin]"/>
      <dgm:spPr/>
      <dgm:t>
        <a:bodyPr/>
        <a:lstStyle/>
        <a:p>
          <a:r>
            <a:rPr lang="tr-TR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FETEMM Atölyesi</a:t>
          </a:r>
          <a:endParaRPr lang="tr-TR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18C62F2-F28B-4ECC-8A5D-DA883A346650}" type="parTrans" cxnId="{450613EB-041B-4A0C-8A26-2A14135A2536}">
      <dgm:prSet/>
      <dgm:spPr/>
      <dgm:t>
        <a:bodyPr/>
        <a:lstStyle/>
        <a:p>
          <a:endParaRPr lang="tr-TR"/>
        </a:p>
      </dgm:t>
    </dgm:pt>
    <dgm:pt modelId="{419BF025-98E9-4E50-A5DD-A4F378AFE769}" type="sibTrans" cxnId="{450613EB-041B-4A0C-8A26-2A14135A2536}">
      <dgm:prSet/>
      <dgm:spPr/>
      <dgm:t>
        <a:bodyPr/>
        <a:lstStyle/>
        <a:p>
          <a:endParaRPr lang="tr-TR"/>
        </a:p>
      </dgm:t>
    </dgm:pt>
    <dgm:pt modelId="{59422D5D-8435-4F0C-9C45-9404ACCED2A6}" type="pres">
      <dgm:prSet presAssocID="{EA6CCF2A-0CCB-4E51-BB69-7EC349A4903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0577C7DF-2162-4CC5-ACC9-9DCBC7A441F7}" type="pres">
      <dgm:prSet presAssocID="{9D8CE836-D76E-4505-B806-18408836CD4B}" presName="composite" presStyleCnt="0"/>
      <dgm:spPr/>
    </dgm:pt>
    <dgm:pt modelId="{CCAC8EB6-D101-45A2-AB08-B740B0E5CA8A}" type="pres">
      <dgm:prSet presAssocID="{9D8CE836-D76E-4505-B806-18408836CD4B}" presName="rect1" presStyleLbl="bgImgPlace1" presStyleIdx="0" presStyleCnt="6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29" t="1619" r="129" b="1619"/>
          </a:stretch>
        </a:blipFill>
      </dgm:spPr>
      <dgm:t>
        <a:bodyPr/>
        <a:lstStyle/>
        <a:p>
          <a:endParaRPr lang="tr-TR"/>
        </a:p>
      </dgm:t>
    </dgm:pt>
    <dgm:pt modelId="{18D80F46-4349-4659-9C90-17F71E0A35BD}" type="pres">
      <dgm:prSet presAssocID="{9D8CE836-D76E-4505-B806-18408836CD4B}" presName="wedgeRectCallout1" presStyleLbl="node1" presStyleIdx="0" presStyleCnt="6" custScaleX="112403" custScaleY="54748" custLinFactNeighborX="-4362" custLinFactNeighborY="-108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8932EFE-56A4-4B22-925D-2C736685F7E6}" type="pres">
      <dgm:prSet presAssocID="{EE6CDE63-6B15-468B-AAFD-198308B33EAC}" presName="sibTrans" presStyleCnt="0"/>
      <dgm:spPr/>
    </dgm:pt>
    <dgm:pt modelId="{B511407F-C84F-4C80-8097-09A119139BCE}" type="pres">
      <dgm:prSet presAssocID="{CBB31AB2-B4C5-4AC0-A846-0DAF26D405CA}" presName="composite" presStyleCnt="0"/>
      <dgm:spPr/>
    </dgm:pt>
    <dgm:pt modelId="{66483675-51F4-4393-9880-82C4505A91C6}" type="pres">
      <dgm:prSet presAssocID="{CBB31AB2-B4C5-4AC0-A846-0DAF26D405CA}" presName="rect1" presStyleLbl="bgImgPlace1" presStyleIdx="1" presStyleCnt="6"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29" t="1619" r="129" b="1619"/>
          </a:stretch>
        </a:blipFill>
      </dgm:spPr>
      <dgm:t>
        <a:bodyPr/>
        <a:lstStyle/>
        <a:p>
          <a:endParaRPr lang="tr-TR"/>
        </a:p>
      </dgm:t>
    </dgm:pt>
    <dgm:pt modelId="{C73730FD-8E60-4E03-83C4-1320EE7BD307}" type="pres">
      <dgm:prSet presAssocID="{CBB31AB2-B4C5-4AC0-A846-0DAF26D405CA}" presName="wedgeRectCallout1" presStyleLbl="node1" presStyleIdx="1" presStyleCnt="6" custScaleX="112403" custScaleY="54657" custLinFactNeighborX="-405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0F3F143-12E0-4265-99E5-F7E45F67503F}" type="pres">
      <dgm:prSet presAssocID="{E22BD259-4831-486A-9922-FD73D3250ADF}" presName="sibTrans" presStyleCnt="0"/>
      <dgm:spPr/>
    </dgm:pt>
    <dgm:pt modelId="{3191D477-DCAE-4C2B-9071-A6E671118323}" type="pres">
      <dgm:prSet presAssocID="{63B3F8D9-BC9F-4946-99F5-A10DB3AACF66}" presName="composite" presStyleCnt="0"/>
      <dgm:spPr/>
    </dgm:pt>
    <dgm:pt modelId="{49A56FEC-6FA5-4670-89E4-70C1E6795628}" type="pres">
      <dgm:prSet presAssocID="{63B3F8D9-BC9F-4946-99F5-A10DB3AACF66}" presName="rect1" presStyleLbl="bgImgPlace1" presStyleIdx="2" presStyleCnt="6" custScaleX="100000"/>
      <dgm:spPr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29" t="2548" r="129" b="2548"/>
          </a:stretch>
        </a:blipFill>
      </dgm:spPr>
      <dgm:t>
        <a:bodyPr/>
        <a:lstStyle/>
        <a:p>
          <a:endParaRPr lang="tr-TR"/>
        </a:p>
      </dgm:t>
    </dgm:pt>
    <dgm:pt modelId="{DD7C94A6-F3A6-40F4-AC00-1FD945A544D5}" type="pres">
      <dgm:prSet presAssocID="{63B3F8D9-BC9F-4946-99F5-A10DB3AACF66}" presName="wedgeRectCallout1" presStyleLbl="node1" presStyleIdx="2" presStyleCnt="6" custScaleX="112403" custScaleY="54149" custLinFactNeighborX="-393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7E589F8-BD94-4997-9BA7-8B356ACD11C6}" type="pres">
      <dgm:prSet presAssocID="{53E5E48C-24ED-487A-B4BB-C81FF1A0C61A}" presName="sibTrans" presStyleCnt="0"/>
      <dgm:spPr/>
    </dgm:pt>
    <dgm:pt modelId="{365CAABB-1526-49F1-8E0F-10CA2E417E4E}" type="pres">
      <dgm:prSet presAssocID="{1D5625BD-35F7-43B3-90D4-36C725DA13AC}" presName="composite" presStyleCnt="0"/>
      <dgm:spPr/>
    </dgm:pt>
    <dgm:pt modelId="{13543103-2157-4951-BAE6-D0B7ED6547B9}" type="pres">
      <dgm:prSet presAssocID="{1D5625BD-35F7-43B3-90D4-36C725DA13AC}" presName="rect1" presStyleLbl="bgImgPlace1" presStyleIdx="3" presStyleCnt="6"/>
      <dgm:spPr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29" t="-243" r="129" b="-243"/>
          </a:stretch>
        </a:blipFill>
      </dgm:spPr>
      <dgm:t>
        <a:bodyPr/>
        <a:lstStyle/>
        <a:p>
          <a:endParaRPr lang="tr-TR"/>
        </a:p>
      </dgm:t>
    </dgm:pt>
    <dgm:pt modelId="{496A62D2-F35E-48C1-BF8B-42931FC5FF5E}" type="pres">
      <dgm:prSet presAssocID="{1D5625BD-35F7-43B3-90D4-36C725DA13AC}" presName="wedgeRectCallout1" presStyleLbl="node1" presStyleIdx="3" presStyleCnt="6" custScaleX="112221" custScaleY="54673" custLinFactNeighborX="-392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3FFBEA1-F885-4B01-BCF2-CFE4EB79D5FD}" type="pres">
      <dgm:prSet presAssocID="{274A9BDF-CE9D-4EEA-BDA9-430A1A12769D}" presName="sibTrans" presStyleCnt="0"/>
      <dgm:spPr/>
    </dgm:pt>
    <dgm:pt modelId="{AFC8C049-2715-4628-9960-429F9C2F63E9}" type="pres">
      <dgm:prSet presAssocID="{612F72BE-F4D8-4B83-8F25-701C0A8796DE}" presName="composite" presStyleCnt="0"/>
      <dgm:spPr/>
    </dgm:pt>
    <dgm:pt modelId="{7083266B-EB01-4D22-9BF3-09C5E32BCAF2}" type="pres">
      <dgm:prSet presAssocID="{612F72BE-F4D8-4B83-8F25-701C0A8796DE}" presName="rect1" presStyleLbl="bgImgPlace1" presStyleIdx="4" presStyleCnt="6"/>
      <dgm:spPr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29" t="1619" r="129" b="1619"/>
          </a:stretch>
        </a:blipFill>
      </dgm:spPr>
      <dgm:t>
        <a:bodyPr/>
        <a:lstStyle/>
        <a:p>
          <a:endParaRPr lang="tr-TR"/>
        </a:p>
      </dgm:t>
    </dgm:pt>
    <dgm:pt modelId="{F9BDD415-0E15-431D-BDBB-9F6A72C1F912}" type="pres">
      <dgm:prSet presAssocID="{612F72BE-F4D8-4B83-8F25-701C0A8796DE}" presName="wedgeRectCallout1" presStyleLbl="node1" presStyleIdx="4" presStyleCnt="6" custScaleX="112570" custScaleY="54673" custLinFactNeighborX="-392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0C80637-60FA-4263-A52C-F71ED438B6C7}" type="pres">
      <dgm:prSet presAssocID="{578C418D-0184-452B-BBF9-BED3001DE906}" presName="sibTrans" presStyleCnt="0"/>
      <dgm:spPr/>
    </dgm:pt>
    <dgm:pt modelId="{D4265EC3-D099-469F-9509-22DB76BE4F0E}" type="pres">
      <dgm:prSet presAssocID="{2C3CE22E-D02C-4766-AE4A-FCD283B4F5B6}" presName="composite" presStyleCnt="0"/>
      <dgm:spPr/>
    </dgm:pt>
    <dgm:pt modelId="{8790E639-D349-4DCA-8C4A-13FBC3AA19A0}" type="pres">
      <dgm:prSet presAssocID="{2C3CE22E-D02C-4766-AE4A-FCD283B4F5B6}" presName="rect1" presStyleLbl="bgImgPlace1" presStyleIdx="5" presStyleCnt="6" custScaleX="100000"/>
      <dgm:spPr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29" t="-243" r="129" b="-243"/>
          </a:stretch>
        </a:blipFill>
      </dgm:spPr>
      <dgm:t>
        <a:bodyPr/>
        <a:lstStyle/>
        <a:p>
          <a:endParaRPr lang="tr-TR"/>
        </a:p>
      </dgm:t>
    </dgm:pt>
    <dgm:pt modelId="{9CD4DE46-6712-4D21-9EC5-46C2D6011938}" type="pres">
      <dgm:prSet presAssocID="{2C3CE22E-D02C-4766-AE4A-FCD283B4F5B6}" presName="wedgeRectCallout1" presStyleLbl="node1" presStyleIdx="5" presStyleCnt="6" custScaleX="112403" custScaleY="54149" custLinFactNeighborX="-393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0E821496-2764-415E-BD7C-2564BE7E58F3}" srcId="{EA6CCF2A-0CCB-4E51-BB69-7EC349A49037}" destId="{63B3F8D9-BC9F-4946-99F5-A10DB3AACF66}" srcOrd="2" destOrd="0" parTransId="{75C3DA01-71CB-4D61-A8FF-06AF1FFCECA0}" sibTransId="{53E5E48C-24ED-487A-B4BB-C81FF1A0C61A}"/>
    <dgm:cxn modelId="{BECB4C05-EC34-454F-8B8E-F9BC419936A7}" type="presOf" srcId="{612F72BE-F4D8-4B83-8F25-701C0A8796DE}" destId="{F9BDD415-0E15-431D-BDBB-9F6A72C1F912}" srcOrd="0" destOrd="0" presId="urn:microsoft.com/office/officeart/2008/layout/BendingPictureCaptionList"/>
    <dgm:cxn modelId="{FB573001-F201-4608-B440-D24EE266D440}" type="presOf" srcId="{CBB31AB2-B4C5-4AC0-A846-0DAF26D405CA}" destId="{C73730FD-8E60-4E03-83C4-1320EE7BD307}" srcOrd="0" destOrd="0" presId="urn:microsoft.com/office/officeart/2008/layout/BendingPictureCaptionList"/>
    <dgm:cxn modelId="{C6AAC05D-CEB4-4E5A-8D52-1D3D037ED481}" srcId="{EA6CCF2A-0CCB-4E51-BB69-7EC349A49037}" destId="{CBB31AB2-B4C5-4AC0-A846-0DAF26D405CA}" srcOrd="1" destOrd="0" parTransId="{500A0AAA-E550-4D8D-A48C-91892AFA885B}" sibTransId="{E22BD259-4831-486A-9922-FD73D3250ADF}"/>
    <dgm:cxn modelId="{B2829CC1-2ADC-4620-B83D-A8E992D6E12E}" srcId="{EA6CCF2A-0CCB-4E51-BB69-7EC349A49037}" destId="{612F72BE-F4D8-4B83-8F25-701C0A8796DE}" srcOrd="4" destOrd="0" parTransId="{530194A6-D20A-43FE-913C-D9D29C05789F}" sibTransId="{578C418D-0184-452B-BBF9-BED3001DE906}"/>
    <dgm:cxn modelId="{450613EB-041B-4A0C-8A26-2A14135A2536}" srcId="{EA6CCF2A-0CCB-4E51-BB69-7EC349A49037}" destId="{2C3CE22E-D02C-4766-AE4A-FCD283B4F5B6}" srcOrd="5" destOrd="0" parTransId="{B18C62F2-F28B-4ECC-8A5D-DA883A346650}" sibTransId="{419BF025-98E9-4E50-A5DD-A4F378AFE769}"/>
    <dgm:cxn modelId="{95283C8A-52B6-4F97-9E8D-C295C80F3A7F}" type="presOf" srcId="{1D5625BD-35F7-43B3-90D4-36C725DA13AC}" destId="{496A62D2-F35E-48C1-BF8B-42931FC5FF5E}" srcOrd="0" destOrd="0" presId="urn:microsoft.com/office/officeart/2008/layout/BendingPictureCaptionList"/>
    <dgm:cxn modelId="{2055E433-9BCB-49AD-A667-3A83E8310660}" type="presOf" srcId="{2C3CE22E-D02C-4766-AE4A-FCD283B4F5B6}" destId="{9CD4DE46-6712-4D21-9EC5-46C2D6011938}" srcOrd="0" destOrd="0" presId="urn:microsoft.com/office/officeart/2008/layout/BendingPictureCaptionList"/>
    <dgm:cxn modelId="{BD1FD06D-4F57-4370-9FFB-0A5CF1DD638C}" type="presOf" srcId="{63B3F8D9-BC9F-4946-99F5-A10DB3AACF66}" destId="{DD7C94A6-F3A6-40F4-AC00-1FD945A544D5}" srcOrd="0" destOrd="0" presId="urn:microsoft.com/office/officeart/2008/layout/BendingPictureCaptionList"/>
    <dgm:cxn modelId="{E028D267-2CDA-4EE3-8F1A-27C9E1419E21}" type="presOf" srcId="{9D8CE836-D76E-4505-B806-18408836CD4B}" destId="{18D80F46-4349-4659-9C90-17F71E0A35BD}" srcOrd="0" destOrd="0" presId="urn:microsoft.com/office/officeart/2008/layout/BendingPictureCaptionList"/>
    <dgm:cxn modelId="{6F9B909E-6EB5-4F2F-B2B2-15A1469D2363}" srcId="{EA6CCF2A-0CCB-4E51-BB69-7EC349A49037}" destId="{1D5625BD-35F7-43B3-90D4-36C725DA13AC}" srcOrd="3" destOrd="0" parTransId="{2B116B73-F40D-4103-87E5-8B9B4A48D170}" sibTransId="{274A9BDF-CE9D-4EEA-BDA9-430A1A12769D}"/>
    <dgm:cxn modelId="{FE49DB14-78E5-4710-A9DD-6A0638D64068}" srcId="{EA6CCF2A-0CCB-4E51-BB69-7EC349A49037}" destId="{9D8CE836-D76E-4505-B806-18408836CD4B}" srcOrd="0" destOrd="0" parTransId="{AA80BEEB-97D6-4B70-9A08-6E674499698B}" sibTransId="{EE6CDE63-6B15-468B-AAFD-198308B33EAC}"/>
    <dgm:cxn modelId="{CDCCFFA5-21F0-4A55-83C2-C7FB9A794F64}" type="presOf" srcId="{EA6CCF2A-0CCB-4E51-BB69-7EC349A49037}" destId="{59422D5D-8435-4F0C-9C45-9404ACCED2A6}" srcOrd="0" destOrd="0" presId="urn:microsoft.com/office/officeart/2008/layout/BendingPictureCaptionList"/>
    <dgm:cxn modelId="{8C6F2B84-7D29-4D9D-A53F-0A13E032CA5A}" type="presParOf" srcId="{59422D5D-8435-4F0C-9C45-9404ACCED2A6}" destId="{0577C7DF-2162-4CC5-ACC9-9DCBC7A441F7}" srcOrd="0" destOrd="0" presId="urn:microsoft.com/office/officeart/2008/layout/BendingPictureCaptionList"/>
    <dgm:cxn modelId="{FF2AC6F9-9B98-4C46-A292-3A422CCDB83C}" type="presParOf" srcId="{0577C7DF-2162-4CC5-ACC9-9DCBC7A441F7}" destId="{CCAC8EB6-D101-45A2-AB08-B740B0E5CA8A}" srcOrd="0" destOrd="0" presId="urn:microsoft.com/office/officeart/2008/layout/BendingPictureCaptionList"/>
    <dgm:cxn modelId="{5AADEA95-47E0-4B6F-830D-3B075F5D1DFB}" type="presParOf" srcId="{0577C7DF-2162-4CC5-ACC9-9DCBC7A441F7}" destId="{18D80F46-4349-4659-9C90-17F71E0A35BD}" srcOrd="1" destOrd="0" presId="urn:microsoft.com/office/officeart/2008/layout/BendingPictureCaptionList"/>
    <dgm:cxn modelId="{132F70C6-BE48-4898-9948-D0DACA586391}" type="presParOf" srcId="{59422D5D-8435-4F0C-9C45-9404ACCED2A6}" destId="{98932EFE-56A4-4B22-925D-2C736685F7E6}" srcOrd="1" destOrd="0" presId="urn:microsoft.com/office/officeart/2008/layout/BendingPictureCaptionList"/>
    <dgm:cxn modelId="{070A5334-59D9-4E6F-8E84-9B61F2E232DF}" type="presParOf" srcId="{59422D5D-8435-4F0C-9C45-9404ACCED2A6}" destId="{B511407F-C84F-4C80-8097-09A119139BCE}" srcOrd="2" destOrd="0" presId="urn:microsoft.com/office/officeart/2008/layout/BendingPictureCaptionList"/>
    <dgm:cxn modelId="{1586B64E-CFEF-413E-A081-45213180C9F9}" type="presParOf" srcId="{B511407F-C84F-4C80-8097-09A119139BCE}" destId="{66483675-51F4-4393-9880-82C4505A91C6}" srcOrd="0" destOrd="0" presId="urn:microsoft.com/office/officeart/2008/layout/BendingPictureCaptionList"/>
    <dgm:cxn modelId="{FFD07A31-AACC-422F-AFC8-ADFB042A13B7}" type="presParOf" srcId="{B511407F-C84F-4C80-8097-09A119139BCE}" destId="{C73730FD-8E60-4E03-83C4-1320EE7BD307}" srcOrd="1" destOrd="0" presId="urn:microsoft.com/office/officeart/2008/layout/BendingPictureCaptionList"/>
    <dgm:cxn modelId="{16C0A757-ED4E-4F73-85E0-18BD5E6E8CB7}" type="presParOf" srcId="{59422D5D-8435-4F0C-9C45-9404ACCED2A6}" destId="{B0F3F143-12E0-4265-99E5-F7E45F67503F}" srcOrd="3" destOrd="0" presId="urn:microsoft.com/office/officeart/2008/layout/BendingPictureCaptionList"/>
    <dgm:cxn modelId="{998AE0A5-11FF-4CB0-ACA8-B615763E879B}" type="presParOf" srcId="{59422D5D-8435-4F0C-9C45-9404ACCED2A6}" destId="{3191D477-DCAE-4C2B-9071-A6E671118323}" srcOrd="4" destOrd="0" presId="urn:microsoft.com/office/officeart/2008/layout/BendingPictureCaptionList"/>
    <dgm:cxn modelId="{DEF65991-AB13-4C10-8C13-E4915DD41CD2}" type="presParOf" srcId="{3191D477-DCAE-4C2B-9071-A6E671118323}" destId="{49A56FEC-6FA5-4670-89E4-70C1E6795628}" srcOrd="0" destOrd="0" presId="urn:microsoft.com/office/officeart/2008/layout/BendingPictureCaptionList"/>
    <dgm:cxn modelId="{2ABDF7EE-6AC0-4EF2-8BBB-1441E0043B9D}" type="presParOf" srcId="{3191D477-DCAE-4C2B-9071-A6E671118323}" destId="{DD7C94A6-F3A6-40F4-AC00-1FD945A544D5}" srcOrd="1" destOrd="0" presId="urn:microsoft.com/office/officeart/2008/layout/BendingPictureCaptionList"/>
    <dgm:cxn modelId="{BB7736D5-1E45-459F-905F-4AED09BF503F}" type="presParOf" srcId="{59422D5D-8435-4F0C-9C45-9404ACCED2A6}" destId="{87E589F8-BD94-4997-9BA7-8B356ACD11C6}" srcOrd="5" destOrd="0" presId="urn:microsoft.com/office/officeart/2008/layout/BendingPictureCaptionList"/>
    <dgm:cxn modelId="{ED4E9EA5-2548-40AC-BE7D-1A5FC2E0E657}" type="presParOf" srcId="{59422D5D-8435-4F0C-9C45-9404ACCED2A6}" destId="{365CAABB-1526-49F1-8E0F-10CA2E417E4E}" srcOrd="6" destOrd="0" presId="urn:microsoft.com/office/officeart/2008/layout/BendingPictureCaptionList"/>
    <dgm:cxn modelId="{534FB94D-9CF6-467E-9243-169E5314604A}" type="presParOf" srcId="{365CAABB-1526-49F1-8E0F-10CA2E417E4E}" destId="{13543103-2157-4951-BAE6-D0B7ED6547B9}" srcOrd="0" destOrd="0" presId="urn:microsoft.com/office/officeart/2008/layout/BendingPictureCaptionList"/>
    <dgm:cxn modelId="{1B7E25AA-3B9D-4D62-8ED5-B7596C2F6A01}" type="presParOf" srcId="{365CAABB-1526-49F1-8E0F-10CA2E417E4E}" destId="{496A62D2-F35E-48C1-BF8B-42931FC5FF5E}" srcOrd="1" destOrd="0" presId="urn:microsoft.com/office/officeart/2008/layout/BendingPictureCaptionList"/>
    <dgm:cxn modelId="{DC2A1D4A-A882-4460-B33B-A725C4D8A2D4}" type="presParOf" srcId="{59422D5D-8435-4F0C-9C45-9404ACCED2A6}" destId="{33FFBEA1-F885-4B01-BCF2-CFE4EB79D5FD}" srcOrd="7" destOrd="0" presId="urn:microsoft.com/office/officeart/2008/layout/BendingPictureCaptionList"/>
    <dgm:cxn modelId="{180EBC44-D1C5-433B-926A-F7313617401B}" type="presParOf" srcId="{59422D5D-8435-4F0C-9C45-9404ACCED2A6}" destId="{AFC8C049-2715-4628-9960-429F9C2F63E9}" srcOrd="8" destOrd="0" presId="urn:microsoft.com/office/officeart/2008/layout/BendingPictureCaptionList"/>
    <dgm:cxn modelId="{4BFB9F16-67F5-4434-96B7-2CE2C895C73D}" type="presParOf" srcId="{AFC8C049-2715-4628-9960-429F9C2F63E9}" destId="{7083266B-EB01-4D22-9BF3-09C5E32BCAF2}" srcOrd="0" destOrd="0" presId="urn:microsoft.com/office/officeart/2008/layout/BendingPictureCaptionList"/>
    <dgm:cxn modelId="{939A1BE4-E6BD-46A5-80F3-47B9C7F01687}" type="presParOf" srcId="{AFC8C049-2715-4628-9960-429F9C2F63E9}" destId="{F9BDD415-0E15-431D-BDBB-9F6A72C1F912}" srcOrd="1" destOrd="0" presId="urn:microsoft.com/office/officeart/2008/layout/BendingPictureCaptionList"/>
    <dgm:cxn modelId="{FE5B5F56-FFCC-4D82-9D9D-36CB0F6DB35D}" type="presParOf" srcId="{59422D5D-8435-4F0C-9C45-9404ACCED2A6}" destId="{40C80637-60FA-4263-A52C-F71ED438B6C7}" srcOrd="9" destOrd="0" presId="urn:microsoft.com/office/officeart/2008/layout/BendingPictureCaptionList"/>
    <dgm:cxn modelId="{29A125D7-7ECF-44A4-93B0-D6F0A89C5538}" type="presParOf" srcId="{59422D5D-8435-4F0C-9C45-9404ACCED2A6}" destId="{D4265EC3-D099-469F-9509-22DB76BE4F0E}" srcOrd="10" destOrd="0" presId="urn:microsoft.com/office/officeart/2008/layout/BendingPictureCaptionList"/>
    <dgm:cxn modelId="{97DE8C74-3329-4B95-A3F7-3A646D27F2DD}" type="presParOf" srcId="{D4265EC3-D099-469F-9509-22DB76BE4F0E}" destId="{8790E639-D349-4DCA-8C4A-13FBC3AA19A0}" srcOrd="0" destOrd="0" presId="urn:microsoft.com/office/officeart/2008/layout/BendingPictureCaptionList"/>
    <dgm:cxn modelId="{A07DFBB1-4B6C-4F75-816C-103E67F4362B}" type="presParOf" srcId="{D4265EC3-D099-469F-9509-22DB76BE4F0E}" destId="{9CD4DE46-6712-4D21-9EC5-46C2D6011938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8E30787-C990-4C9A-A6A0-A184C89F1172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9696D57A-9CFF-4113-AFBD-59CD545D1A74}">
      <dgm:prSet phldrT="[Metin]" custT="1"/>
      <dgm:spPr>
        <a:noFill/>
        <a:ln>
          <a:noFill/>
        </a:ln>
        <a:effectLst>
          <a:glow rad="228600">
            <a:schemeClr val="accent2">
              <a:satMod val="175000"/>
              <a:alpha val="40000"/>
            </a:schemeClr>
          </a:glow>
          <a:innerShdw dist="50800" dir="13500000">
            <a:prstClr val="black">
              <a:alpha val="95000"/>
            </a:prstClr>
          </a:innerShdw>
        </a:effectLst>
      </dgm:spPr>
      <dgm:t>
        <a:bodyPr/>
        <a:lstStyle/>
        <a:p>
          <a:pPr algn="ctr"/>
          <a:r>
            <a:rPr lang="tr-TR" sz="2800" dirty="0" smtClean="0">
              <a:solidFill>
                <a:schemeClr val="bg1">
                  <a:lumMod val="85000"/>
                </a:schemeClr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rPr>
            <a:t>TASARIM BECERİ ATÖLYELERİ</a:t>
          </a:r>
          <a:endParaRPr lang="tr-TR" sz="2800" dirty="0">
            <a:solidFill>
              <a:schemeClr val="bg1">
                <a:lumMod val="85000"/>
              </a:schemeClr>
            </a:solidFill>
            <a:effectLst>
              <a:outerShdw blurRad="60007" dist="310007" dir="7680000" sy="30000" kx="1300200" algn="ctr" rotWithShape="0">
                <a:prstClr val="black">
                  <a:alpha val="32000"/>
                </a:prstClr>
              </a:outerShdw>
            </a:effectLst>
          </a:endParaRPr>
        </a:p>
      </dgm:t>
    </dgm:pt>
    <dgm:pt modelId="{4020D10C-959E-46C8-9C0E-513792B5BC23}" type="parTrans" cxnId="{3A85D7E4-7EE4-4AF3-B81F-8FBB6F84CF77}">
      <dgm:prSet/>
      <dgm:spPr/>
      <dgm:t>
        <a:bodyPr/>
        <a:lstStyle/>
        <a:p>
          <a:endParaRPr lang="tr-TR"/>
        </a:p>
      </dgm:t>
    </dgm:pt>
    <dgm:pt modelId="{27959175-A088-4FE1-BAEF-E561EC0952F2}" type="sibTrans" cxnId="{3A85D7E4-7EE4-4AF3-B81F-8FBB6F84CF77}">
      <dgm:prSet/>
      <dgm:spPr/>
      <dgm:t>
        <a:bodyPr/>
        <a:lstStyle/>
        <a:p>
          <a:endParaRPr lang="tr-TR"/>
        </a:p>
      </dgm:t>
    </dgm:pt>
    <dgm:pt modelId="{03B60895-A22B-4A36-8851-BC1DC06463B4}" type="pres">
      <dgm:prSet presAssocID="{E8E30787-C990-4C9A-A6A0-A184C89F117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F8B8BFF2-2E30-45C1-971C-AC8143B98278}" type="pres">
      <dgm:prSet presAssocID="{9696D57A-9CFF-4113-AFBD-59CD545D1A74}" presName="composite" presStyleCnt="0"/>
      <dgm:spPr/>
    </dgm:pt>
    <dgm:pt modelId="{1A0B146B-7B51-427D-A9B6-0F6256839F41}" type="pres">
      <dgm:prSet presAssocID="{9696D57A-9CFF-4113-AFBD-59CD545D1A74}" presName="rect1" presStyleLbl="trAlignAcc1" presStyleIdx="0" presStyleCnt="1" custScaleX="353998" custLinFactNeighborX="19216" custLinFactNeighborY="143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390186E-B99B-473A-A6D7-59C447FF57BF}" type="pres">
      <dgm:prSet presAssocID="{9696D57A-9CFF-4113-AFBD-59CD545D1A74}" presName="rect2" presStyleLbl="fgImgPlace1" presStyleIdx="0" presStyleCnt="1" custScaleX="237698" custScaleY="79672" custLinFactX="-300000" custLinFactNeighborX="-322059" custLinFactNeighborY="11475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312" t="9055" r="3312" b="56"/>
          </a:stretch>
        </a:blipFill>
        <a:ln>
          <a:noFill/>
        </a:ln>
      </dgm:spPr>
    </dgm:pt>
  </dgm:ptLst>
  <dgm:cxnLst>
    <dgm:cxn modelId="{3A85D7E4-7EE4-4AF3-B81F-8FBB6F84CF77}" srcId="{E8E30787-C990-4C9A-A6A0-A184C89F1172}" destId="{9696D57A-9CFF-4113-AFBD-59CD545D1A74}" srcOrd="0" destOrd="0" parTransId="{4020D10C-959E-46C8-9C0E-513792B5BC23}" sibTransId="{27959175-A088-4FE1-BAEF-E561EC0952F2}"/>
    <dgm:cxn modelId="{9DC69A30-F444-4793-AE08-0B8161C14439}" type="presOf" srcId="{E8E30787-C990-4C9A-A6A0-A184C89F1172}" destId="{03B60895-A22B-4A36-8851-BC1DC06463B4}" srcOrd="0" destOrd="0" presId="urn:microsoft.com/office/officeart/2008/layout/PictureStrips"/>
    <dgm:cxn modelId="{A514D88D-29F4-4945-932E-7D9C48E2252F}" type="presOf" srcId="{9696D57A-9CFF-4113-AFBD-59CD545D1A74}" destId="{1A0B146B-7B51-427D-A9B6-0F6256839F41}" srcOrd="0" destOrd="0" presId="urn:microsoft.com/office/officeart/2008/layout/PictureStrips"/>
    <dgm:cxn modelId="{7A9599A4-8059-4DF1-B09D-FF8173761D54}" type="presParOf" srcId="{03B60895-A22B-4A36-8851-BC1DC06463B4}" destId="{F8B8BFF2-2E30-45C1-971C-AC8143B98278}" srcOrd="0" destOrd="0" presId="urn:microsoft.com/office/officeart/2008/layout/PictureStrips"/>
    <dgm:cxn modelId="{AD7B8F3B-B352-47BC-8B7D-1BCCFD448A41}" type="presParOf" srcId="{F8B8BFF2-2E30-45C1-971C-AC8143B98278}" destId="{1A0B146B-7B51-427D-A9B6-0F6256839F41}" srcOrd="0" destOrd="0" presId="urn:microsoft.com/office/officeart/2008/layout/PictureStrips"/>
    <dgm:cxn modelId="{98134D95-9CF0-473C-9B89-410E814FDB46}" type="presParOf" srcId="{F8B8BFF2-2E30-45C1-971C-AC8143B98278}" destId="{A390186E-B99B-473A-A6D7-59C447FF57BF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A6CCF2A-0CCB-4E51-BB69-7EC349A49037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tr-TR"/>
        </a:p>
      </dgm:t>
    </dgm:pt>
    <dgm:pt modelId="{9D8CE836-D76E-4505-B806-18408836CD4B}">
      <dgm:prSet phldrT="[Metin]"/>
      <dgm:spPr/>
      <dgm:t>
        <a:bodyPr/>
        <a:lstStyle/>
        <a:p>
          <a:r>
            <a:rPr lang="tr-TR" dirty="0" smtClean="0"/>
            <a:t>Ön Bahçe</a:t>
          </a:r>
          <a:endParaRPr lang="tr-TR" dirty="0"/>
        </a:p>
      </dgm:t>
    </dgm:pt>
    <dgm:pt modelId="{AA80BEEB-97D6-4B70-9A08-6E674499698B}" type="parTrans" cxnId="{FE49DB14-78E5-4710-A9DD-6A0638D64068}">
      <dgm:prSet/>
      <dgm:spPr/>
      <dgm:t>
        <a:bodyPr/>
        <a:lstStyle/>
        <a:p>
          <a:endParaRPr lang="tr-TR"/>
        </a:p>
      </dgm:t>
    </dgm:pt>
    <dgm:pt modelId="{EE6CDE63-6B15-468B-AAFD-198308B33EAC}" type="sibTrans" cxnId="{FE49DB14-78E5-4710-A9DD-6A0638D64068}">
      <dgm:prSet/>
      <dgm:spPr/>
      <dgm:t>
        <a:bodyPr/>
        <a:lstStyle/>
        <a:p>
          <a:endParaRPr lang="tr-TR"/>
        </a:p>
      </dgm:t>
    </dgm:pt>
    <dgm:pt modelId="{CBB31AB2-B4C5-4AC0-A846-0DAF26D405CA}">
      <dgm:prSet phldrT="[Metin]"/>
      <dgm:spPr/>
      <dgm:t>
        <a:bodyPr/>
        <a:lstStyle/>
        <a:p>
          <a:r>
            <a:rPr lang="tr-TR" dirty="0" smtClean="0"/>
            <a:t>Ön Bahçe</a:t>
          </a:r>
          <a:endParaRPr lang="tr-TR" dirty="0"/>
        </a:p>
      </dgm:t>
    </dgm:pt>
    <dgm:pt modelId="{500A0AAA-E550-4D8D-A48C-91892AFA885B}" type="parTrans" cxnId="{C6AAC05D-CEB4-4E5A-8D52-1D3D037ED481}">
      <dgm:prSet/>
      <dgm:spPr/>
      <dgm:t>
        <a:bodyPr/>
        <a:lstStyle/>
        <a:p>
          <a:endParaRPr lang="tr-TR"/>
        </a:p>
      </dgm:t>
    </dgm:pt>
    <dgm:pt modelId="{E22BD259-4831-486A-9922-FD73D3250ADF}" type="sibTrans" cxnId="{C6AAC05D-CEB4-4E5A-8D52-1D3D037ED481}">
      <dgm:prSet/>
      <dgm:spPr/>
      <dgm:t>
        <a:bodyPr/>
        <a:lstStyle/>
        <a:p>
          <a:endParaRPr lang="tr-TR"/>
        </a:p>
      </dgm:t>
    </dgm:pt>
    <dgm:pt modelId="{63B3F8D9-BC9F-4946-99F5-A10DB3AACF66}">
      <dgm:prSet phldrT="[Metin]"/>
      <dgm:spPr/>
      <dgm:t>
        <a:bodyPr/>
        <a:lstStyle/>
        <a:p>
          <a:r>
            <a:rPr lang="tr-TR" dirty="0" smtClean="0"/>
            <a:t>Ön Bahçe</a:t>
          </a:r>
          <a:endParaRPr lang="tr-TR" dirty="0"/>
        </a:p>
      </dgm:t>
    </dgm:pt>
    <dgm:pt modelId="{75C3DA01-71CB-4D61-A8FF-06AF1FFCECA0}" type="parTrans" cxnId="{0E821496-2764-415E-BD7C-2564BE7E58F3}">
      <dgm:prSet/>
      <dgm:spPr/>
      <dgm:t>
        <a:bodyPr/>
        <a:lstStyle/>
        <a:p>
          <a:endParaRPr lang="tr-TR"/>
        </a:p>
      </dgm:t>
    </dgm:pt>
    <dgm:pt modelId="{53E5E48C-24ED-487A-B4BB-C81FF1A0C61A}" type="sibTrans" cxnId="{0E821496-2764-415E-BD7C-2564BE7E58F3}">
      <dgm:prSet/>
      <dgm:spPr/>
      <dgm:t>
        <a:bodyPr/>
        <a:lstStyle/>
        <a:p>
          <a:endParaRPr lang="tr-TR"/>
        </a:p>
      </dgm:t>
    </dgm:pt>
    <dgm:pt modelId="{1D5625BD-35F7-43B3-90D4-36C725DA13AC}">
      <dgm:prSet phldrT="[Metin]"/>
      <dgm:spPr/>
      <dgm:t>
        <a:bodyPr/>
        <a:lstStyle/>
        <a:p>
          <a:r>
            <a:rPr lang="tr-TR" dirty="0" smtClean="0"/>
            <a:t>Ön Bahçe</a:t>
          </a:r>
          <a:endParaRPr lang="tr-TR" dirty="0"/>
        </a:p>
      </dgm:t>
    </dgm:pt>
    <dgm:pt modelId="{2B116B73-F40D-4103-87E5-8B9B4A48D170}" type="parTrans" cxnId="{6F9B909E-6EB5-4F2F-B2B2-15A1469D2363}">
      <dgm:prSet/>
      <dgm:spPr/>
      <dgm:t>
        <a:bodyPr/>
        <a:lstStyle/>
        <a:p>
          <a:endParaRPr lang="tr-TR"/>
        </a:p>
      </dgm:t>
    </dgm:pt>
    <dgm:pt modelId="{274A9BDF-CE9D-4EEA-BDA9-430A1A12769D}" type="sibTrans" cxnId="{6F9B909E-6EB5-4F2F-B2B2-15A1469D2363}">
      <dgm:prSet/>
      <dgm:spPr/>
      <dgm:t>
        <a:bodyPr/>
        <a:lstStyle/>
        <a:p>
          <a:endParaRPr lang="tr-TR"/>
        </a:p>
      </dgm:t>
    </dgm:pt>
    <dgm:pt modelId="{612F72BE-F4D8-4B83-8F25-701C0A8796DE}">
      <dgm:prSet phldrT="[Metin]"/>
      <dgm:spPr/>
      <dgm:t>
        <a:bodyPr/>
        <a:lstStyle/>
        <a:p>
          <a:r>
            <a:rPr lang="tr-TR" dirty="0" smtClean="0"/>
            <a:t>Güvenlik</a:t>
          </a:r>
          <a:endParaRPr lang="tr-TR" dirty="0"/>
        </a:p>
      </dgm:t>
    </dgm:pt>
    <dgm:pt modelId="{530194A6-D20A-43FE-913C-D9D29C05789F}" type="parTrans" cxnId="{B2829CC1-2ADC-4620-B83D-A8E992D6E12E}">
      <dgm:prSet/>
      <dgm:spPr/>
      <dgm:t>
        <a:bodyPr/>
        <a:lstStyle/>
        <a:p>
          <a:endParaRPr lang="tr-TR"/>
        </a:p>
      </dgm:t>
    </dgm:pt>
    <dgm:pt modelId="{578C418D-0184-452B-BBF9-BED3001DE906}" type="sibTrans" cxnId="{B2829CC1-2ADC-4620-B83D-A8E992D6E12E}">
      <dgm:prSet/>
      <dgm:spPr/>
      <dgm:t>
        <a:bodyPr/>
        <a:lstStyle/>
        <a:p>
          <a:endParaRPr lang="tr-TR"/>
        </a:p>
      </dgm:t>
    </dgm:pt>
    <dgm:pt modelId="{3487ACE2-7D8D-45F0-9298-02D3D840A14D}">
      <dgm:prSet phldrT="[Metin]"/>
      <dgm:spPr/>
      <dgm:t>
        <a:bodyPr/>
        <a:lstStyle/>
        <a:p>
          <a:r>
            <a:rPr lang="tr-TR" dirty="0" smtClean="0"/>
            <a:t>Pansiyon Bahçesi</a:t>
          </a:r>
          <a:endParaRPr lang="tr-TR" dirty="0"/>
        </a:p>
      </dgm:t>
    </dgm:pt>
    <dgm:pt modelId="{96156D05-C236-4E22-886F-0997CC1B725C}" type="parTrans" cxnId="{ED1CDE43-F381-47D2-B3BF-03F540261EA3}">
      <dgm:prSet/>
      <dgm:spPr/>
      <dgm:t>
        <a:bodyPr/>
        <a:lstStyle/>
        <a:p>
          <a:endParaRPr lang="tr-TR"/>
        </a:p>
      </dgm:t>
    </dgm:pt>
    <dgm:pt modelId="{CEED155A-19A2-4237-BA83-DAE20E06BE74}" type="sibTrans" cxnId="{ED1CDE43-F381-47D2-B3BF-03F540261EA3}">
      <dgm:prSet/>
      <dgm:spPr/>
      <dgm:t>
        <a:bodyPr/>
        <a:lstStyle/>
        <a:p>
          <a:endParaRPr lang="tr-TR"/>
        </a:p>
      </dgm:t>
    </dgm:pt>
    <dgm:pt modelId="{59422D5D-8435-4F0C-9C45-9404ACCED2A6}" type="pres">
      <dgm:prSet presAssocID="{EA6CCF2A-0CCB-4E51-BB69-7EC349A4903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0577C7DF-2162-4CC5-ACC9-9DCBC7A441F7}" type="pres">
      <dgm:prSet presAssocID="{9D8CE836-D76E-4505-B806-18408836CD4B}" presName="composite" presStyleCnt="0"/>
      <dgm:spPr/>
    </dgm:pt>
    <dgm:pt modelId="{CCAC8EB6-D101-45A2-AB08-B740B0E5CA8A}" type="pres">
      <dgm:prSet presAssocID="{9D8CE836-D76E-4505-B806-18408836CD4B}" presName="rect1" presStyleLbl="bgImgPlace1" presStyleIdx="0" presStyleCnt="6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825" b="-5825"/>
          </a:stretch>
        </a:blipFill>
      </dgm:spPr>
      <dgm:t>
        <a:bodyPr/>
        <a:lstStyle/>
        <a:p>
          <a:endParaRPr lang="tr-TR"/>
        </a:p>
      </dgm:t>
    </dgm:pt>
    <dgm:pt modelId="{18D80F46-4349-4659-9C90-17F71E0A35BD}" type="pres">
      <dgm:prSet presAssocID="{9D8CE836-D76E-4505-B806-18408836CD4B}" presName="wedgeRectCallout1" presStyleLbl="node1" presStyleIdx="0" presStyleCnt="6" custScaleX="112403" custScaleY="54748" custLinFactNeighborX="-4362" custLinFactNeighborY="-108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8932EFE-56A4-4B22-925D-2C736685F7E6}" type="pres">
      <dgm:prSet presAssocID="{EE6CDE63-6B15-468B-AAFD-198308B33EAC}" presName="sibTrans" presStyleCnt="0"/>
      <dgm:spPr/>
    </dgm:pt>
    <dgm:pt modelId="{B511407F-C84F-4C80-8097-09A119139BCE}" type="pres">
      <dgm:prSet presAssocID="{CBB31AB2-B4C5-4AC0-A846-0DAF26D405CA}" presName="composite" presStyleCnt="0"/>
      <dgm:spPr/>
    </dgm:pt>
    <dgm:pt modelId="{66483675-51F4-4393-9880-82C4505A91C6}" type="pres">
      <dgm:prSet presAssocID="{CBB31AB2-B4C5-4AC0-A846-0DAF26D405CA}" presName="rect1" presStyleLbl="bgImgPlace1" presStyleIdx="1" presStyleCnt="6"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825" b="-5825"/>
          </a:stretch>
        </a:blipFill>
      </dgm:spPr>
      <dgm:t>
        <a:bodyPr/>
        <a:lstStyle/>
        <a:p>
          <a:endParaRPr lang="tr-TR"/>
        </a:p>
      </dgm:t>
    </dgm:pt>
    <dgm:pt modelId="{C73730FD-8E60-4E03-83C4-1320EE7BD307}" type="pres">
      <dgm:prSet presAssocID="{CBB31AB2-B4C5-4AC0-A846-0DAF26D405CA}" presName="wedgeRectCallout1" presStyleLbl="node1" presStyleIdx="1" presStyleCnt="6" custScaleX="112403" custScaleY="54657" custLinFactNeighborX="-405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0F3F143-12E0-4265-99E5-F7E45F67503F}" type="pres">
      <dgm:prSet presAssocID="{E22BD259-4831-486A-9922-FD73D3250ADF}" presName="sibTrans" presStyleCnt="0"/>
      <dgm:spPr/>
    </dgm:pt>
    <dgm:pt modelId="{3191D477-DCAE-4C2B-9071-A6E671118323}" type="pres">
      <dgm:prSet presAssocID="{63B3F8D9-BC9F-4946-99F5-A10DB3AACF66}" presName="composite" presStyleCnt="0"/>
      <dgm:spPr/>
    </dgm:pt>
    <dgm:pt modelId="{49A56FEC-6FA5-4670-89E4-70C1E6795628}" type="pres">
      <dgm:prSet presAssocID="{63B3F8D9-BC9F-4946-99F5-A10DB3AACF66}" presName="rect1" presStyleLbl="bgImgPlace1" presStyleIdx="2" presStyleCnt="6"/>
      <dgm:spPr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73" b="-1173"/>
          </a:stretch>
        </a:blipFill>
      </dgm:spPr>
      <dgm:t>
        <a:bodyPr/>
        <a:lstStyle/>
        <a:p>
          <a:endParaRPr lang="tr-TR"/>
        </a:p>
      </dgm:t>
    </dgm:pt>
    <dgm:pt modelId="{DD7C94A6-F3A6-40F4-AC00-1FD945A544D5}" type="pres">
      <dgm:prSet presAssocID="{63B3F8D9-BC9F-4946-99F5-A10DB3AACF66}" presName="wedgeRectCallout1" presStyleLbl="node1" presStyleIdx="2" presStyleCnt="6" custScaleX="112403" custScaleY="54149" custLinFactNeighborX="-393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7E589F8-BD94-4997-9BA7-8B356ACD11C6}" type="pres">
      <dgm:prSet presAssocID="{53E5E48C-24ED-487A-B4BB-C81FF1A0C61A}" presName="sibTrans" presStyleCnt="0"/>
      <dgm:spPr/>
    </dgm:pt>
    <dgm:pt modelId="{365CAABB-1526-49F1-8E0F-10CA2E417E4E}" type="pres">
      <dgm:prSet presAssocID="{1D5625BD-35F7-43B3-90D4-36C725DA13AC}" presName="composite" presStyleCnt="0"/>
      <dgm:spPr/>
    </dgm:pt>
    <dgm:pt modelId="{13543103-2157-4951-BAE6-D0B7ED6547B9}" type="pres">
      <dgm:prSet presAssocID="{1D5625BD-35F7-43B3-90D4-36C725DA13AC}" presName="rect1" presStyleLbl="bgImgPlace1" presStyleIdx="3" presStyleCnt="6"/>
      <dgm:spPr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73" b="-1173"/>
          </a:stretch>
        </a:blipFill>
      </dgm:spPr>
      <dgm:t>
        <a:bodyPr/>
        <a:lstStyle/>
        <a:p>
          <a:endParaRPr lang="tr-TR"/>
        </a:p>
      </dgm:t>
    </dgm:pt>
    <dgm:pt modelId="{496A62D2-F35E-48C1-BF8B-42931FC5FF5E}" type="pres">
      <dgm:prSet presAssocID="{1D5625BD-35F7-43B3-90D4-36C725DA13AC}" presName="wedgeRectCallout1" presStyleLbl="node1" presStyleIdx="3" presStyleCnt="6" custScaleX="112221" custScaleY="54673" custLinFactNeighborX="-392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3FFBEA1-F885-4B01-BCF2-CFE4EB79D5FD}" type="pres">
      <dgm:prSet presAssocID="{274A9BDF-CE9D-4EEA-BDA9-430A1A12769D}" presName="sibTrans" presStyleCnt="0"/>
      <dgm:spPr/>
    </dgm:pt>
    <dgm:pt modelId="{AFC8C049-2715-4628-9960-429F9C2F63E9}" type="pres">
      <dgm:prSet presAssocID="{612F72BE-F4D8-4B83-8F25-701C0A8796DE}" presName="composite" presStyleCnt="0"/>
      <dgm:spPr/>
    </dgm:pt>
    <dgm:pt modelId="{7083266B-EB01-4D22-9BF3-09C5E32BCAF2}" type="pres">
      <dgm:prSet presAssocID="{612F72BE-F4D8-4B83-8F25-701C0A8796DE}" presName="rect1" presStyleLbl="bgImgPlace1" presStyleIdx="4" presStyleCnt="6"/>
      <dgm:spPr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825" b="-5825"/>
          </a:stretch>
        </a:blipFill>
      </dgm:spPr>
      <dgm:t>
        <a:bodyPr/>
        <a:lstStyle/>
        <a:p>
          <a:endParaRPr lang="tr-TR"/>
        </a:p>
      </dgm:t>
    </dgm:pt>
    <dgm:pt modelId="{F9BDD415-0E15-431D-BDBB-9F6A72C1F912}" type="pres">
      <dgm:prSet presAssocID="{612F72BE-F4D8-4B83-8F25-701C0A8796DE}" presName="wedgeRectCallout1" presStyleLbl="node1" presStyleIdx="4" presStyleCnt="6" custScaleX="112570" custScaleY="54673" custLinFactNeighborX="-392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60F41EF-54CA-4655-9B1D-61D93CFDD1AD}" type="pres">
      <dgm:prSet presAssocID="{578C418D-0184-452B-BBF9-BED3001DE906}" presName="sibTrans" presStyleCnt="0"/>
      <dgm:spPr/>
    </dgm:pt>
    <dgm:pt modelId="{44D4BE7E-5C1B-4D72-AF8B-22A0CDB3D83B}" type="pres">
      <dgm:prSet presAssocID="{3487ACE2-7D8D-45F0-9298-02D3D840A14D}" presName="composite" presStyleCnt="0"/>
      <dgm:spPr/>
    </dgm:pt>
    <dgm:pt modelId="{6C7BE462-E4AF-4B8D-A8C9-1C02DE1D67E9}" type="pres">
      <dgm:prSet presAssocID="{3487ACE2-7D8D-45F0-9298-02D3D840A14D}" presName="rect1" presStyleLbl="bgImgPlace1" presStyleIdx="5" presStyleCnt="6"/>
      <dgm:spPr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825" b="-5825"/>
          </a:stretch>
        </a:blipFill>
      </dgm:spPr>
      <dgm:t>
        <a:bodyPr/>
        <a:lstStyle/>
        <a:p>
          <a:endParaRPr lang="tr-TR"/>
        </a:p>
      </dgm:t>
    </dgm:pt>
    <dgm:pt modelId="{54ABEC3F-F356-4648-9967-26477E31B707}" type="pres">
      <dgm:prSet presAssocID="{3487ACE2-7D8D-45F0-9298-02D3D840A14D}" presName="wedgeRectCallout1" presStyleLbl="node1" presStyleIdx="5" presStyleCnt="6" custScaleX="112403" custScaleY="54673" custLinFactNeighborX="-3928" custLinFactNeighborY="249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D7088F7D-E45A-4712-BC75-4B1679C0D3A4}" type="presOf" srcId="{EA6CCF2A-0CCB-4E51-BB69-7EC349A49037}" destId="{59422D5D-8435-4F0C-9C45-9404ACCED2A6}" srcOrd="0" destOrd="0" presId="urn:microsoft.com/office/officeart/2008/layout/BendingPictureCaptionList"/>
    <dgm:cxn modelId="{0E821496-2764-415E-BD7C-2564BE7E58F3}" srcId="{EA6CCF2A-0CCB-4E51-BB69-7EC349A49037}" destId="{63B3F8D9-BC9F-4946-99F5-A10DB3AACF66}" srcOrd="2" destOrd="0" parTransId="{75C3DA01-71CB-4D61-A8FF-06AF1FFCECA0}" sibTransId="{53E5E48C-24ED-487A-B4BB-C81FF1A0C61A}"/>
    <dgm:cxn modelId="{C6AAC05D-CEB4-4E5A-8D52-1D3D037ED481}" srcId="{EA6CCF2A-0CCB-4E51-BB69-7EC349A49037}" destId="{CBB31AB2-B4C5-4AC0-A846-0DAF26D405CA}" srcOrd="1" destOrd="0" parTransId="{500A0AAA-E550-4D8D-A48C-91892AFA885B}" sibTransId="{E22BD259-4831-486A-9922-FD73D3250ADF}"/>
    <dgm:cxn modelId="{B2829CC1-2ADC-4620-B83D-A8E992D6E12E}" srcId="{EA6CCF2A-0CCB-4E51-BB69-7EC349A49037}" destId="{612F72BE-F4D8-4B83-8F25-701C0A8796DE}" srcOrd="4" destOrd="0" parTransId="{530194A6-D20A-43FE-913C-D9D29C05789F}" sibTransId="{578C418D-0184-452B-BBF9-BED3001DE906}"/>
    <dgm:cxn modelId="{23FE33ED-29F0-4BE8-8C1E-54B1129FA6FD}" type="presOf" srcId="{612F72BE-F4D8-4B83-8F25-701C0A8796DE}" destId="{F9BDD415-0E15-431D-BDBB-9F6A72C1F912}" srcOrd="0" destOrd="0" presId="urn:microsoft.com/office/officeart/2008/layout/BendingPictureCaptionList"/>
    <dgm:cxn modelId="{053295C1-E351-4F38-BD8B-B982A764240B}" type="presOf" srcId="{63B3F8D9-BC9F-4946-99F5-A10DB3AACF66}" destId="{DD7C94A6-F3A6-40F4-AC00-1FD945A544D5}" srcOrd="0" destOrd="0" presId="urn:microsoft.com/office/officeart/2008/layout/BendingPictureCaptionList"/>
    <dgm:cxn modelId="{FF278186-0544-44E5-BB75-D60B198B14DC}" type="presOf" srcId="{CBB31AB2-B4C5-4AC0-A846-0DAF26D405CA}" destId="{C73730FD-8E60-4E03-83C4-1320EE7BD307}" srcOrd="0" destOrd="0" presId="urn:microsoft.com/office/officeart/2008/layout/BendingPictureCaptionList"/>
    <dgm:cxn modelId="{42894C43-0FDC-47E1-872F-3B98D0D97B8D}" type="presOf" srcId="{3487ACE2-7D8D-45F0-9298-02D3D840A14D}" destId="{54ABEC3F-F356-4648-9967-26477E31B707}" srcOrd="0" destOrd="0" presId="urn:microsoft.com/office/officeart/2008/layout/BendingPictureCaptionList"/>
    <dgm:cxn modelId="{CC5F4C09-0AD6-41D4-8DED-C1B499FE7C60}" type="presOf" srcId="{1D5625BD-35F7-43B3-90D4-36C725DA13AC}" destId="{496A62D2-F35E-48C1-BF8B-42931FC5FF5E}" srcOrd="0" destOrd="0" presId="urn:microsoft.com/office/officeart/2008/layout/BendingPictureCaptionList"/>
    <dgm:cxn modelId="{ED1CDE43-F381-47D2-B3BF-03F540261EA3}" srcId="{EA6CCF2A-0CCB-4E51-BB69-7EC349A49037}" destId="{3487ACE2-7D8D-45F0-9298-02D3D840A14D}" srcOrd="5" destOrd="0" parTransId="{96156D05-C236-4E22-886F-0997CC1B725C}" sibTransId="{CEED155A-19A2-4237-BA83-DAE20E06BE74}"/>
    <dgm:cxn modelId="{6F9B909E-6EB5-4F2F-B2B2-15A1469D2363}" srcId="{EA6CCF2A-0CCB-4E51-BB69-7EC349A49037}" destId="{1D5625BD-35F7-43B3-90D4-36C725DA13AC}" srcOrd="3" destOrd="0" parTransId="{2B116B73-F40D-4103-87E5-8B9B4A48D170}" sibTransId="{274A9BDF-CE9D-4EEA-BDA9-430A1A12769D}"/>
    <dgm:cxn modelId="{FE49DB14-78E5-4710-A9DD-6A0638D64068}" srcId="{EA6CCF2A-0CCB-4E51-BB69-7EC349A49037}" destId="{9D8CE836-D76E-4505-B806-18408836CD4B}" srcOrd="0" destOrd="0" parTransId="{AA80BEEB-97D6-4B70-9A08-6E674499698B}" sibTransId="{EE6CDE63-6B15-468B-AAFD-198308B33EAC}"/>
    <dgm:cxn modelId="{CA6BE155-EB19-4968-9924-7488514398D1}" type="presOf" srcId="{9D8CE836-D76E-4505-B806-18408836CD4B}" destId="{18D80F46-4349-4659-9C90-17F71E0A35BD}" srcOrd="0" destOrd="0" presId="urn:microsoft.com/office/officeart/2008/layout/BendingPictureCaptionList"/>
    <dgm:cxn modelId="{1C9C5030-ADFB-4375-BD95-E9C6A6283A77}" type="presParOf" srcId="{59422D5D-8435-4F0C-9C45-9404ACCED2A6}" destId="{0577C7DF-2162-4CC5-ACC9-9DCBC7A441F7}" srcOrd="0" destOrd="0" presId="urn:microsoft.com/office/officeart/2008/layout/BendingPictureCaptionList"/>
    <dgm:cxn modelId="{6E712234-0CCC-40D2-9854-19BB12E1228B}" type="presParOf" srcId="{0577C7DF-2162-4CC5-ACC9-9DCBC7A441F7}" destId="{CCAC8EB6-D101-45A2-AB08-B740B0E5CA8A}" srcOrd="0" destOrd="0" presId="urn:microsoft.com/office/officeart/2008/layout/BendingPictureCaptionList"/>
    <dgm:cxn modelId="{90DEEAE2-D1A6-4524-9714-384E50043F5C}" type="presParOf" srcId="{0577C7DF-2162-4CC5-ACC9-9DCBC7A441F7}" destId="{18D80F46-4349-4659-9C90-17F71E0A35BD}" srcOrd="1" destOrd="0" presId="urn:microsoft.com/office/officeart/2008/layout/BendingPictureCaptionList"/>
    <dgm:cxn modelId="{599CD6FD-6B70-454F-8DA4-747DCAAA7D81}" type="presParOf" srcId="{59422D5D-8435-4F0C-9C45-9404ACCED2A6}" destId="{98932EFE-56A4-4B22-925D-2C736685F7E6}" srcOrd="1" destOrd="0" presId="urn:microsoft.com/office/officeart/2008/layout/BendingPictureCaptionList"/>
    <dgm:cxn modelId="{331F4B75-02CC-4750-A7B1-9185B28916C6}" type="presParOf" srcId="{59422D5D-8435-4F0C-9C45-9404ACCED2A6}" destId="{B511407F-C84F-4C80-8097-09A119139BCE}" srcOrd="2" destOrd="0" presId="urn:microsoft.com/office/officeart/2008/layout/BendingPictureCaptionList"/>
    <dgm:cxn modelId="{D4A66CA4-2F5B-43F8-864D-D1DF23A15FA3}" type="presParOf" srcId="{B511407F-C84F-4C80-8097-09A119139BCE}" destId="{66483675-51F4-4393-9880-82C4505A91C6}" srcOrd="0" destOrd="0" presId="urn:microsoft.com/office/officeart/2008/layout/BendingPictureCaptionList"/>
    <dgm:cxn modelId="{DD261CBE-5D27-4CC5-92DE-AD650163185E}" type="presParOf" srcId="{B511407F-C84F-4C80-8097-09A119139BCE}" destId="{C73730FD-8E60-4E03-83C4-1320EE7BD307}" srcOrd="1" destOrd="0" presId="urn:microsoft.com/office/officeart/2008/layout/BendingPictureCaptionList"/>
    <dgm:cxn modelId="{7C2A1FBA-BE5B-41CD-B16A-CA3EC6BA66AB}" type="presParOf" srcId="{59422D5D-8435-4F0C-9C45-9404ACCED2A6}" destId="{B0F3F143-12E0-4265-99E5-F7E45F67503F}" srcOrd="3" destOrd="0" presId="urn:microsoft.com/office/officeart/2008/layout/BendingPictureCaptionList"/>
    <dgm:cxn modelId="{84F788CC-9514-4A11-A2F9-6FAA5B8F2D09}" type="presParOf" srcId="{59422D5D-8435-4F0C-9C45-9404ACCED2A6}" destId="{3191D477-DCAE-4C2B-9071-A6E671118323}" srcOrd="4" destOrd="0" presId="urn:microsoft.com/office/officeart/2008/layout/BendingPictureCaptionList"/>
    <dgm:cxn modelId="{33F0DCE5-390C-4057-8791-F4B8F5B77D9E}" type="presParOf" srcId="{3191D477-DCAE-4C2B-9071-A6E671118323}" destId="{49A56FEC-6FA5-4670-89E4-70C1E6795628}" srcOrd="0" destOrd="0" presId="urn:microsoft.com/office/officeart/2008/layout/BendingPictureCaptionList"/>
    <dgm:cxn modelId="{BABB88CB-CDE6-4B1B-8201-3849FBF4D40C}" type="presParOf" srcId="{3191D477-DCAE-4C2B-9071-A6E671118323}" destId="{DD7C94A6-F3A6-40F4-AC00-1FD945A544D5}" srcOrd="1" destOrd="0" presId="urn:microsoft.com/office/officeart/2008/layout/BendingPictureCaptionList"/>
    <dgm:cxn modelId="{222C1D64-9BD3-4DEB-9EF5-A13574FAC21C}" type="presParOf" srcId="{59422D5D-8435-4F0C-9C45-9404ACCED2A6}" destId="{87E589F8-BD94-4997-9BA7-8B356ACD11C6}" srcOrd="5" destOrd="0" presId="urn:microsoft.com/office/officeart/2008/layout/BendingPictureCaptionList"/>
    <dgm:cxn modelId="{913FF715-E27B-4E5E-B8E6-8E18C52356EA}" type="presParOf" srcId="{59422D5D-8435-4F0C-9C45-9404ACCED2A6}" destId="{365CAABB-1526-49F1-8E0F-10CA2E417E4E}" srcOrd="6" destOrd="0" presId="urn:microsoft.com/office/officeart/2008/layout/BendingPictureCaptionList"/>
    <dgm:cxn modelId="{5029FE11-5B82-4D3A-8A4F-5D8DDBDF661C}" type="presParOf" srcId="{365CAABB-1526-49F1-8E0F-10CA2E417E4E}" destId="{13543103-2157-4951-BAE6-D0B7ED6547B9}" srcOrd="0" destOrd="0" presId="urn:microsoft.com/office/officeart/2008/layout/BendingPictureCaptionList"/>
    <dgm:cxn modelId="{0DF36CBC-DABF-4B64-B48E-D86F5F28003F}" type="presParOf" srcId="{365CAABB-1526-49F1-8E0F-10CA2E417E4E}" destId="{496A62D2-F35E-48C1-BF8B-42931FC5FF5E}" srcOrd="1" destOrd="0" presId="urn:microsoft.com/office/officeart/2008/layout/BendingPictureCaptionList"/>
    <dgm:cxn modelId="{64EDE1DF-C9CD-4D4E-B816-BFBCA1ECDBDB}" type="presParOf" srcId="{59422D5D-8435-4F0C-9C45-9404ACCED2A6}" destId="{33FFBEA1-F885-4B01-BCF2-CFE4EB79D5FD}" srcOrd="7" destOrd="0" presId="urn:microsoft.com/office/officeart/2008/layout/BendingPictureCaptionList"/>
    <dgm:cxn modelId="{064A1962-904B-4B24-9F5C-7A98C2E05E58}" type="presParOf" srcId="{59422D5D-8435-4F0C-9C45-9404ACCED2A6}" destId="{AFC8C049-2715-4628-9960-429F9C2F63E9}" srcOrd="8" destOrd="0" presId="urn:microsoft.com/office/officeart/2008/layout/BendingPictureCaptionList"/>
    <dgm:cxn modelId="{04317B16-21B6-4510-AE60-036140F36168}" type="presParOf" srcId="{AFC8C049-2715-4628-9960-429F9C2F63E9}" destId="{7083266B-EB01-4D22-9BF3-09C5E32BCAF2}" srcOrd="0" destOrd="0" presId="urn:microsoft.com/office/officeart/2008/layout/BendingPictureCaptionList"/>
    <dgm:cxn modelId="{00BC0096-CE12-4A6B-9770-723F69398008}" type="presParOf" srcId="{AFC8C049-2715-4628-9960-429F9C2F63E9}" destId="{F9BDD415-0E15-431D-BDBB-9F6A72C1F912}" srcOrd="1" destOrd="0" presId="urn:microsoft.com/office/officeart/2008/layout/BendingPictureCaptionList"/>
    <dgm:cxn modelId="{02E52D55-C149-4508-9E0E-33891181C59D}" type="presParOf" srcId="{59422D5D-8435-4F0C-9C45-9404ACCED2A6}" destId="{860F41EF-54CA-4655-9B1D-61D93CFDD1AD}" srcOrd="9" destOrd="0" presId="urn:microsoft.com/office/officeart/2008/layout/BendingPictureCaptionList"/>
    <dgm:cxn modelId="{94EEE6DD-FDC9-417C-9CD4-7F8FD105C967}" type="presParOf" srcId="{59422D5D-8435-4F0C-9C45-9404ACCED2A6}" destId="{44D4BE7E-5C1B-4D72-AF8B-22A0CDB3D83B}" srcOrd="10" destOrd="0" presId="urn:microsoft.com/office/officeart/2008/layout/BendingPictureCaptionList"/>
    <dgm:cxn modelId="{CFC66ABA-0D83-4BEE-908A-E7382BF73533}" type="presParOf" srcId="{44D4BE7E-5C1B-4D72-AF8B-22A0CDB3D83B}" destId="{6C7BE462-E4AF-4B8D-A8C9-1C02DE1D67E9}" srcOrd="0" destOrd="0" presId="urn:microsoft.com/office/officeart/2008/layout/BendingPictureCaptionList"/>
    <dgm:cxn modelId="{5DDB61B7-055F-46B3-B9CE-765898A3A2C3}" type="presParOf" srcId="{44D4BE7E-5C1B-4D72-AF8B-22A0CDB3D83B}" destId="{54ABEC3F-F356-4648-9967-26477E31B707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8E30787-C990-4C9A-A6A0-A184C89F1172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9696D57A-9CFF-4113-AFBD-59CD545D1A74}">
      <dgm:prSet phldrT="[Metin]" custT="1"/>
      <dgm:spPr>
        <a:noFill/>
        <a:ln>
          <a:noFill/>
        </a:ln>
        <a:effectLst>
          <a:glow rad="228600">
            <a:schemeClr val="accent2">
              <a:satMod val="175000"/>
              <a:alpha val="40000"/>
            </a:schemeClr>
          </a:glow>
          <a:innerShdw dist="50800" dir="13500000">
            <a:prstClr val="black">
              <a:alpha val="95000"/>
            </a:prstClr>
          </a:innerShdw>
        </a:effectLst>
      </dgm:spPr>
      <dgm:t>
        <a:bodyPr/>
        <a:lstStyle/>
        <a:p>
          <a:pPr algn="ctr"/>
          <a:r>
            <a:rPr lang="tr-TR" sz="2800" dirty="0" smtClean="0">
              <a:solidFill>
                <a:schemeClr val="bg1">
                  <a:lumMod val="85000"/>
                </a:schemeClr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rPr>
            <a:t>OKUL BAHÇESİ</a:t>
          </a:r>
          <a:endParaRPr lang="tr-TR" sz="2800" dirty="0">
            <a:solidFill>
              <a:schemeClr val="bg1">
                <a:lumMod val="85000"/>
              </a:schemeClr>
            </a:solidFill>
            <a:effectLst>
              <a:outerShdw blurRad="60007" dist="310007" dir="7680000" sy="30000" kx="1300200" algn="ctr" rotWithShape="0">
                <a:prstClr val="black">
                  <a:alpha val="32000"/>
                </a:prstClr>
              </a:outerShdw>
            </a:effectLst>
          </a:endParaRPr>
        </a:p>
      </dgm:t>
    </dgm:pt>
    <dgm:pt modelId="{4020D10C-959E-46C8-9C0E-513792B5BC23}" type="parTrans" cxnId="{3A85D7E4-7EE4-4AF3-B81F-8FBB6F84CF77}">
      <dgm:prSet/>
      <dgm:spPr/>
      <dgm:t>
        <a:bodyPr/>
        <a:lstStyle/>
        <a:p>
          <a:endParaRPr lang="tr-TR"/>
        </a:p>
      </dgm:t>
    </dgm:pt>
    <dgm:pt modelId="{27959175-A088-4FE1-BAEF-E561EC0952F2}" type="sibTrans" cxnId="{3A85D7E4-7EE4-4AF3-B81F-8FBB6F84CF77}">
      <dgm:prSet/>
      <dgm:spPr/>
      <dgm:t>
        <a:bodyPr/>
        <a:lstStyle/>
        <a:p>
          <a:endParaRPr lang="tr-TR"/>
        </a:p>
      </dgm:t>
    </dgm:pt>
    <dgm:pt modelId="{03B60895-A22B-4A36-8851-BC1DC06463B4}" type="pres">
      <dgm:prSet presAssocID="{E8E30787-C990-4C9A-A6A0-A184C89F117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F8B8BFF2-2E30-45C1-971C-AC8143B98278}" type="pres">
      <dgm:prSet presAssocID="{9696D57A-9CFF-4113-AFBD-59CD545D1A74}" presName="composite" presStyleCnt="0"/>
      <dgm:spPr/>
    </dgm:pt>
    <dgm:pt modelId="{1A0B146B-7B51-427D-A9B6-0F6256839F41}" type="pres">
      <dgm:prSet presAssocID="{9696D57A-9CFF-4113-AFBD-59CD545D1A74}" presName="rect1" presStyleLbl="trAlignAcc1" presStyleIdx="0" presStyleCnt="1" custScaleX="353998" custLinFactNeighborX="19216" custLinFactNeighborY="143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390186E-B99B-473A-A6D7-59C447FF57BF}" type="pres">
      <dgm:prSet presAssocID="{9696D57A-9CFF-4113-AFBD-59CD545D1A74}" presName="rect2" presStyleLbl="fgImgPlace1" presStyleIdx="0" presStyleCnt="1" custScaleX="237698" custScaleY="79672" custLinFactX="-300000" custLinFactNeighborX="-322059" custLinFactNeighborY="11475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312" t="9055" r="3312" b="56"/>
          </a:stretch>
        </a:blipFill>
        <a:ln>
          <a:noFill/>
        </a:ln>
      </dgm:spPr>
    </dgm:pt>
  </dgm:ptLst>
  <dgm:cxnLst>
    <dgm:cxn modelId="{9B2F1EEA-027F-4325-BD4C-DB643DCDD2D3}" type="presOf" srcId="{E8E30787-C990-4C9A-A6A0-A184C89F1172}" destId="{03B60895-A22B-4A36-8851-BC1DC06463B4}" srcOrd="0" destOrd="0" presId="urn:microsoft.com/office/officeart/2008/layout/PictureStrips"/>
    <dgm:cxn modelId="{3A85D7E4-7EE4-4AF3-B81F-8FBB6F84CF77}" srcId="{E8E30787-C990-4C9A-A6A0-A184C89F1172}" destId="{9696D57A-9CFF-4113-AFBD-59CD545D1A74}" srcOrd="0" destOrd="0" parTransId="{4020D10C-959E-46C8-9C0E-513792B5BC23}" sibTransId="{27959175-A088-4FE1-BAEF-E561EC0952F2}"/>
    <dgm:cxn modelId="{E96894FD-1127-4F20-ABF7-FE5EAC7C1462}" type="presOf" srcId="{9696D57A-9CFF-4113-AFBD-59CD545D1A74}" destId="{1A0B146B-7B51-427D-A9B6-0F6256839F41}" srcOrd="0" destOrd="0" presId="urn:microsoft.com/office/officeart/2008/layout/PictureStrips"/>
    <dgm:cxn modelId="{5BBB3F96-5557-49B9-9CB0-50900D73F615}" type="presParOf" srcId="{03B60895-A22B-4A36-8851-BC1DC06463B4}" destId="{F8B8BFF2-2E30-45C1-971C-AC8143B98278}" srcOrd="0" destOrd="0" presId="urn:microsoft.com/office/officeart/2008/layout/PictureStrips"/>
    <dgm:cxn modelId="{C634B705-AFFB-4D1C-9ED8-A133236FCD36}" type="presParOf" srcId="{F8B8BFF2-2E30-45C1-971C-AC8143B98278}" destId="{1A0B146B-7B51-427D-A9B6-0F6256839F41}" srcOrd="0" destOrd="0" presId="urn:microsoft.com/office/officeart/2008/layout/PictureStrips"/>
    <dgm:cxn modelId="{272D4BFF-A1E7-4028-BF04-B252C2F380CB}" type="presParOf" srcId="{F8B8BFF2-2E30-45C1-971C-AC8143B98278}" destId="{A390186E-B99B-473A-A6D7-59C447FF57BF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A6CCF2A-0CCB-4E51-BB69-7EC349A49037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tr-TR"/>
        </a:p>
      </dgm:t>
    </dgm:pt>
    <dgm:pt modelId="{9D8CE836-D76E-4505-B806-18408836CD4B}">
      <dgm:prSet phldrT="[Metin]"/>
      <dgm:spPr/>
      <dgm:t>
        <a:bodyPr/>
        <a:lstStyle/>
        <a:p>
          <a:endParaRPr lang="tr-TR" dirty="0"/>
        </a:p>
      </dgm:t>
    </dgm:pt>
    <dgm:pt modelId="{AA80BEEB-97D6-4B70-9A08-6E674499698B}" type="parTrans" cxnId="{FE49DB14-78E5-4710-A9DD-6A0638D64068}">
      <dgm:prSet/>
      <dgm:spPr/>
      <dgm:t>
        <a:bodyPr/>
        <a:lstStyle/>
        <a:p>
          <a:endParaRPr lang="tr-TR"/>
        </a:p>
      </dgm:t>
    </dgm:pt>
    <dgm:pt modelId="{EE6CDE63-6B15-468B-AAFD-198308B33EAC}" type="sibTrans" cxnId="{FE49DB14-78E5-4710-A9DD-6A0638D64068}">
      <dgm:prSet/>
      <dgm:spPr/>
      <dgm:t>
        <a:bodyPr/>
        <a:lstStyle/>
        <a:p>
          <a:endParaRPr lang="tr-TR"/>
        </a:p>
      </dgm:t>
    </dgm:pt>
    <dgm:pt modelId="{CBB31AB2-B4C5-4AC0-A846-0DAF26D405CA}">
      <dgm:prSet phldrT="[Metin]"/>
      <dgm:spPr/>
      <dgm:t>
        <a:bodyPr/>
        <a:lstStyle/>
        <a:p>
          <a:endParaRPr lang="tr-TR" dirty="0"/>
        </a:p>
      </dgm:t>
    </dgm:pt>
    <dgm:pt modelId="{500A0AAA-E550-4D8D-A48C-91892AFA885B}" type="parTrans" cxnId="{C6AAC05D-CEB4-4E5A-8D52-1D3D037ED481}">
      <dgm:prSet/>
      <dgm:spPr/>
      <dgm:t>
        <a:bodyPr/>
        <a:lstStyle/>
        <a:p>
          <a:endParaRPr lang="tr-TR"/>
        </a:p>
      </dgm:t>
    </dgm:pt>
    <dgm:pt modelId="{E22BD259-4831-486A-9922-FD73D3250ADF}" type="sibTrans" cxnId="{C6AAC05D-CEB4-4E5A-8D52-1D3D037ED481}">
      <dgm:prSet/>
      <dgm:spPr/>
      <dgm:t>
        <a:bodyPr/>
        <a:lstStyle/>
        <a:p>
          <a:endParaRPr lang="tr-TR"/>
        </a:p>
      </dgm:t>
    </dgm:pt>
    <dgm:pt modelId="{63B3F8D9-BC9F-4946-99F5-A10DB3AACF66}">
      <dgm:prSet phldrT="[Metin]"/>
      <dgm:spPr/>
      <dgm:t>
        <a:bodyPr/>
        <a:lstStyle/>
        <a:p>
          <a:endParaRPr lang="tr-TR" dirty="0"/>
        </a:p>
      </dgm:t>
    </dgm:pt>
    <dgm:pt modelId="{75C3DA01-71CB-4D61-A8FF-06AF1FFCECA0}" type="parTrans" cxnId="{0E821496-2764-415E-BD7C-2564BE7E58F3}">
      <dgm:prSet/>
      <dgm:spPr/>
      <dgm:t>
        <a:bodyPr/>
        <a:lstStyle/>
        <a:p>
          <a:endParaRPr lang="tr-TR"/>
        </a:p>
      </dgm:t>
    </dgm:pt>
    <dgm:pt modelId="{53E5E48C-24ED-487A-B4BB-C81FF1A0C61A}" type="sibTrans" cxnId="{0E821496-2764-415E-BD7C-2564BE7E58F3}">
      <dgm:prSet/>
      <dgm:spPr/>
      <dgm:t>
        <a:bodyPr/>
        <a:lstStyle/>
        <a:p>
          <a:endParaRPr lang="tr-TR"/>
        </a:p>
      </dgm:t>
    </dgm:pt>
    <dgm:pt modelId="{1D5625BD-35F7-43B3-90D4-36C725DA13AC}">
      <dgm:prSet phldrT="[Metin]"/>
      <dgm:spPr/>
      <dgm:t>
        <a:bodyPr/>
        <a:lstStyle/>
        <a:p>
          <a:endParaRPr lang="tr-TR" dirty="0"/>
        </a:p>
      </dgm:t>
    </dgm:pt>
    <dgm:pt modelId="{2B116B73-F40D-4103-87E5-8B9B4A48D170}" type="parTrans" cxnId="{6F9B909E-6EB5-4F2F-B2B2-15A1469D2363}">
      <dgm:prSet/>
      <dgm:spPr/>
      <dgm:t>
        <a:bodyPr/>
        <a:lstStyle/>
        <a:p>
          <a:endParaRPr lang="tr-TR"/>
        </a:p>
      </dgm:t>
    </dgm:pt>
    <dgm:pt modelId="{274A9BDF-CE9D-4EEA-BDA9-430A1A12769D}" type="sibTrans" cxnId="{6F9B909E-6EB5-4F2F-B2B2-15A1469D2363}">
      <dgm:prSet/>
      <dgm:spPr/>
      <dgm:t>
        <a:bodyPr/>
        <a:lstStyle/>
        <a:p>
          <a:endParaRPr lang="tr-TR"/>
        </a:p>
      </dgm:t>
    </dgm:pt>
    <dgm:pt modelId="{612F72BE-F4D8-4B83-8F25-701C0A8796DE}">
      <dgm:prSet phldrT="[Metin]"/>
      <dgm:spPr/>
      <dgm:t>
        <a:bodyPr/>
        <a:lstStyle/>
        <a:p>
          <a:endParaRPr lang="tr-TR" dirty="0"/>
        </a:p>
      </dgm:t>
    </dgm:pt>
    <dgm:pt modelId="{530194A6-D20A-43FE-913C-D9D29C05789F}" type="parTrans" cxnId="{B2829CC1-2ADC-4620-B83D-A8E992D6E12E}">
      <dgm:prSet/>
      <dgm:spPr/>
      <dgm:t>
        <a:bodyPr/>
        <a:lstStyle/>
        <a:p>
          <a:endParaRPr lang="tr-TR"/>
        </a:p>
      </dgm:t>
    </dgm:pt>
    <dgm:pt modelId="{578C418D-0184-452B-BBF9-BED3001DE906}" type="sibTrans" cxnId="{B2829CC1-2ADC-4620-B83D-A8E992D6E12E}">
      <dgm:prSet/>
      <dgm:spPr/>
      <dgm:t>
        <a:bodyPr/>
        <a:lstStyle/>
        <a:p>
          <a:endParaRPr lang="tr-TR"/>
        </a:p>
      </dgm:t>
    </dgm:pt>
    <dgm:pt modelId="{3487ACE2-7D8D-45F0-9298-02D3D840A14D}">
      <dgm:prSet phldrT="[Metin]"/>
      <dgm:spPr/>
      <dgm:t>
        <a:bodyPr/>
        <a:lstStyle/>
        <a:p>
          <a:endParaRPr lang="tr-TR" dirty="0"/>
        </a:p>
      </dgm:t>
    </dgm:pt>
    <dgm:pt modelId="{96156D05-C236-4E22-886F-0997CC1B725C}" type="parTrans" cxnId="{ED1CDE43-F381-47D2-B3BF-03F540261EA3}">
      <dgm:prSet/>
      <dgm:spPr/>
      <dgm:t>
        <a:bodyPr/>
        <a:lstStyle/>
        <a:p>
          <a:endParaRPr lang="tr-TR"/>
        </a:p>
      </dgm:t>
    </dgm:pt>
    <dgm:pt modelId="{CEED155A-19A2-4237-BA83-DAE20E06BE74}" type="sibTrans" cxnId="{ED1CDE43-F381-47D2-B3BF-03F540261EA3}">
      <dgm:prSet/>
      <dgm:spPr/>
      <dgm:t>
        <a:bodyPr/>
        <a:lstStyle/>
        <a:p>
          <a:endParaRPr lang="tr-TR"/>
        </a:p>
      </dgm:t>
    </dgm:pt>
    <dgm:pt modelId="{59422D5D-8435-4F0C-9C45-9404ACCED2A6}" type="pres">
      <dgm:prSet presAssocID="{EA6CCF2A-0CCB-4E51-BB69-7EC349A4903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0577C7DF-2162-4CC5-ACC9-9DCBC7A441F7}" type="pres">
      <dgm:prSet presAssocID="{9D8CE836-D76E-4505-B806-18408836CD4B}" presName="composite" presStyleCnt="0"/>
      <dgm:spPr/>
    </dgm:pt>
    <dgm:pt modelId="{CCAC8EB6-D101-45A2-AB08-B740B0E5CA8A}" type="pres">
      <dgm:prSet presAssocID="{9D8CE836-D76E-4505-B806-18408836CD4B}" presName="rect1" presStyleLbl="bgImgPlace1" presStyleIdx="0" presStyleCnt="6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73" b="-1173"/>
          </a:stretch>
        </a:blipFill>
      </dgm:spPr>
      <dgm:t>
        <a:bodyPr/>
        <a:lstStyle/>
        <a:p>
          <a:endParaRPr lang="tr-TR"/>
        </a:p>
      </dgm:t>
    </dgm:pt>
    <dgm:pt modelId="{18D80F46-4349-4659-9C90-17F71E0A35BD}" type="pres">
      <dgm:prSet presAssocID="{9D8CE836-D76E-4505-B806-18408836CD4B}" presName="wedgeRectCallout1" presStyleLbl="node1" presStyleIdx="0" presStyleCnt="6" custScaleX="112403" custScaleY="54748" custLinFactNeighborX="-4362" custLinFactNeighborY="-108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8932EFE-56A4-4B22-925D-2C736685F7E6}" type="pres">
      <dgm:prSet presAssocID="{EE6CDE63-6B15-468B-AAFD-198308B33EAC}" presName="sibTrans" presStyleCnt="0"/>
      <dgm:spPr/>
    </dgm:pt>
    <dgm:pt modelId="{B511407F-C84F-4C80-8097-09A119139BCE}" type="pres">
      <dgm:prSet presAssocID="{CBB31AB2-B4C5-4AC0-A846-0DAF26D405CA}" presName="composite" presStyleCnt="0"/>
      <dgm:spPr/>
    </dgm:pt>
    <dgm:pt modelId="{66483675-51F4-4393-9880-82C4505A91C6}" type="pres">
      <dgm:prSet presAssocID="{CBB31AB2-B4C5-4AC0-A846-0DAF26D405CA}" presName="rect1" presStyleLbl="bgImgPlace1" presStyleIdx="1" presStyleCnt="6"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73" b="-1173"/>
          </a:stretch>
        </a:blipFill>
      </dgm:spPr>
      <dgm:t>
        <a:bodyPr/>
        <a:lstStyle/>
        <a:p>
          <a:endParaRPr lang="tr-TR"/>
        </a:p>
      </dgm:t>
    </dgm:pt>
    <dgm:pt modelId="{C73730FD-8E60-4E03-83C4-1320EE7BD307}" type="pres">
      <dgm:prSet presAssocID="{CBB31AB2-B4C5-4AC0-A846-0DAF26D405CA}" presName="wedgeRectCallout1" presStyleLbl="node1" presStyleIdx="1" presStyleCnt="6" custScaleX="112403" custScaleY="54657" custLinFactNeighborX="-405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0F3F143-12E0-4265-99E5-F7E45F67503F}" type="pres">
      <dgm:prSet presAssocID="{E22BD259-4831-486A-9922-FD73D3250ADF}" presName="sibTrans" presStyleCnt="0"/>
      <dgm:spPr/>
    </dgm:pt>
    <dgm:pt modelId="{3191D477-DCAE-4C2B-9071-A6E671118323}" type="pres">
      <dgm:prSet presAssocID="{63B3F8D9-BC9F-4946-99F5-A10DB3AACF66}" presName="composite" presStyleCnt="0"/>
      <dgm:spPr/>
    </dgm:pt>
    <dgm:pt modelId="{49A56FEC-6FA5-4670-89E4-70C1E6795628}" type="pres">
      <dgm:prSet presAssocID="{63B3F8D9-BC9F-4946-99F5-A10DB3AACF66}" presName="rect1" presStyleLbl="bgImgPlace1" presStyleIdx="2" presStyleCnt="6"/>
      <dgm:spPr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825" b="-5825"/>
          </a:stretch>
        </a:blipFill>
      </dgm:spPr>
      <dgm:t>
        <a:bodyPr/>
        <a:lstStyle/>
        <a:p>
          <a:endParaRPr lang="tr-TR"/>
        </a:p>
      </dgm:t>
    </dgm:pt>
    <dgm:pt modelId="{DD7C94A6-F3A6-40F4-AC00-1FD945A544D5}" type="pres">
      <dgm:prSet presAssocID="{63B3F8D9-BC9F-4946-99F5-A10DB3AACF66}" presName="wedgeRectCallout1" presStyleLbl="node1" presStyleIdx="2" presStyleCnt="6" custScaleX="112403" custScaleY="54149" custLinFactNeighborX="-393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7E589F8-BD94-4997-9BA7-8B356ACD11C6}" type="pres">
      <dgm:prSet presAssocID="{53E5E48C-24ED-487A-B4BB-C81FF1A0C61A}" presName="sibTrans" presStyleCnt="0"/>
      <dgm:spPr/>
    </dgm:pt>
    <dgm:pt modelId="{365CAABB-1526-49F1-8E0F-10CA2E417E4E}" type="pres">
      <dgm:prSet presAssocID="{1D5625BD-35F7-43B3-90D4-36C725DA13AC}" presName="composite" presStyleCnt="0"/>
      <dgm:spPr/>
    </dgm:pt>
    <dgm:pt modelId="{13543103-2157-4951-BAE6-D0B7ED6547B9}" type="pres">
      <dgm:prSet presAssocID="{1D5625BD-35F7-43B3-90D4-36C725DA13AC}" presName="rect1" presStyleLbl="bgImgPlace1" presStyleIdx="3" presStyleCnt="6"/>
      <dgm:spPr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73" b="-1173"/>
          </a:stretch>
        </a:blipFill>
      </dgm:spPr>
      <dgm:t>
        <a:bodyPr/>
        <a:lstStyle/>
        <a:p>
          <a:endParaRPr lang="tr-TR"/>
        </a:p>
      </dgm:t>
    </dgm:pt>
    <dgm:pt modelId="{496A62D2-F35E-48C1-BF8B-42931FC5FF5E}" type="pres">
      <dgm:prSet presAssocID="{1D5625BD-35F7-43B3-90D4-36C725DA13AC}" presName="wedgeRectCallout1" presStyleLbl="node1" presStyleIdx="3" presStyleCnt="6" custScaleX="112221" custScaleY="54673" custLinFactNeighborX="-392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3FFBEA1-F885-4B01-BCF2-CFE4EB79D5FD}" type="pres">
      <dgm:prSet presAssocID="{274A9BDF-CE9D-4EEA-BDA9-430A1A12769D}" presName="sibTrans" presStyleCnt="0"/>
      <dgm:spPr/>
    </dgm:pt>
    <dgm:pt modelId="{AFC8C049-2715-4628-9960-429F9C2F63E9}" type="pres">
      <dgm:prSet presAssocID="{612F72BE-F4D8-4B83-8F25-701C0A8796DE}" presName="composite" presStyleCnt="0"/>
      <dgm:spPr/>
    </dgm:pt>
    <dgm:pt modelId="{7083266B-EB01-4D22-9BF3-09C5E32BCAF2}" type="pres">
      <dgm:prSet presAssocID="{612F72BE-F4D8-4B83-8F25-701C0A8796DE}" presName="rect1" presStyleLbl="bgImgPlace1" presStyleIdx="4" presStyleCnt="6"/>
      <dgm:spPr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825" b="-5825"/>
          </a:stretch>
        </a:blipFill>
      </dgm:spPr>
      <dgm:t>
        <a:bodyPr/>
        <a:lstStyle/>
        <a:p>
          <a:endParaRPr lang="tr-TR"/>
        </a:p>
      </dgm:t>
    </dgm:pt>
    <dgm:pt modelId="{F9BDD415-0E15-431D-BDBB-9F6A72C1F912}" type="pres">
      <dgm:prSet presAssocID="{612F72BE-F4D8-4B83-8F25-701C0A8796DE}" presName="wedgeRectCallout1" presStyleLbl="node1" presStyleIdx="4" presStyleCnt="6" custScaleX="112570" custScaleY="54673" custLinFactNeighborX="-392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60F41EF-54CA-4655-9B1D-61D93CFDD1AD}" type="pres">
      <dgm:prSet presAssocID="{578C418D-0184-452B-BBF9-BED3001DE906}" presName="sibTrans" presStyleCnt="0"/>
      <dgm:spPr/>
    </dgm:pt>
    <dgm:pt modelId="{44D4BE7E-5C1B-4D72-AF8B-22A0CDB3D83B}" type="pres">
      <dgm:prSet presAssocID="{3487ACE2-7D8D-45F0-9298-02D3D840A14D}" presName="composite" presStyleCnt="0"/>
      <dgm:spPr/>
    </dgm:pt>
    <dgm:pt modelId="{6C7BE462-E4AF-4B8D-A8C9-1C02DE1D67E9}" type="pres">
      <dgm:prSet presAssocID="{3487ACE2-7D8D-45F0-9298-02D3D840A14D}" presName="rect1" presStyleLbl="bgImgPlace1" presStyleIdx="5" presStyleCnt="6"/>
      <dgm:spPr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73" b="-1173"/>
          </a:stretch>
        </a:blipFill>
      </dgm:spPr>
      <dgm:t>
        <a:bodyPr/>
        <a:lstStyle/>
        <a:p>
          <a:endParaRPr lang="tr-TR"/>
        </a:p>
      </dgm:t>
    </dgm:pt>
    <dgm:pt modelId="{54ABEC3F-F356-4648-9967-26477E31B707}" type="pres">
      <dgm:prSet presAssocID="{3487ACE2-7D8D-45F0-9298-02D3D840A14D}" presName="wedgeRectCallout1" presStyleLbl="node1" presStyleIdx="5" presStyleCnt="6" custScaleX="112403" custScaleY="54673" custLinFactNeighborX="-3928" custLinFactNeighborY="249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3711F229-ECC6-4214-8CFF-CB69E2AF74F4}" type="presOf" srcId="{CBB31AB2-B4C5-4AC0-A846-0DAF26D405CA}" destId="{C73730FD-8E60-4E03-83C4-1320EE7BD307}" srcOrd="0" destOrd="0" presId="urn:microsoft.com/office/officeart/2008/layout/BendingPictureCaptionList"/>
    <dgm:cxn modelId="{A0FEE5A5-CBC1-4A25-8520-2D152792495C}" type="presOf" srcId="{9D8CE836-D76E-4505-B806-18408836CD4B}" destId="{18D80F46-4349-4659-9C90-17F71E0A35BD}" srcOrd="0" destOrd="0" presId="urn:microsoft.com/office/officeart/2008/layout/BendingPictureCaptionList"/>
    <dgm:cxn modelId="{0E821496-2764-415E-BD7C-2564BE7E58F3}" srcId="{EA6CCF2A-0CCB-4E51-BB69-7EC349A49037}" destId="{63B3F8D9-BC9F-4946-99F5-A10DB3AACF66}" srcOrd="2" destOrd="0" parTransId="{75C3DA01-71CB-4D61-A8FF-06AF1FFCECA0}" sibTransId="{53E5E48C-24ED-487A-B4BB-C81FF1A0C61A}"/>
    <dgm:cxn modelId="{DF9B8842-CE29-4CF3-A126-1FD8440BCC13}" type="presOf" srcId="{63B3F8D9-BC9F-4946-99F5-A10DB3AACF66}" destId="{DD7C94A6-F3A6-40F4-AC00-1FD945A544D5}" srcOrd="0" destOrd="0" presId="urn:microsoft.com/office/officeart/2008/layout/BendingPictureCaptionList"/>
    <dgm:cxn modelId="{C6AAC05D-CEB4-4E5A-8D52-1D3D037ED481}" srcId="{EA6CCF2A-0CCB-4E51-BB69-7EC349A49037}" destId="{CBB31AB2-B4C5-4AC0-A846-0DAF26D405CA}" srcOrd="1" destOrd="0" parTransId="{500A0AAA-E550-4D8D-A48C-91892AFA885B}" sibTransId="{E22BD259-4831-486A-9922-FD73D3250ADF}"/>
    <dgm:cxn modelId="{B2829CC1-2ADC-4620-B83D-A8E992D6E12E}" srcId="{EA6CCF2A-0CCB-4E51-BB69-7EC349A49037}" destId="{612F72BE-F4D8-4B83-8F25-701C0A8796DE}" srcOrd="4" destOrd="0" parTransId="{530194A6-D20A-43FE-913C-D9D29C05789F}" sibTransId="{578C418D-0184-452B-BBF9-BED3001DE906}"/>
    <dgm:cxn modelId="{FD6FCDF7-D51D-44ED-9ECB-A3B4636F4445}" type="presOf" srcId="{EA6CCF2A-0CCB-4E51-BB69-7EC349A49037}" destId="{59422D5D-8435-4F0C-9C45-9404ACCED2A6}" srcOrd="0" destOrd="0" presId="urn:microsoft.com/office/officeart/2008/layout/BendingPictureCaptionList"/>
    <dgm:cxn modelId="{6B6B0986-B095-485E-8C07-AE984CC5A970}" type="presOf" srcId="{3487ACE2-7D8D-45F0-9298-02D3D840A14D}" destId="{54ABEC3F-F356-4648-9967-26477E31B707}" srcOrd="0" destOrd="0" presId="urn:microsoft.com/office/officeart/2008/layout/BendingPictureCaptionList"/>
    <dgm:cxn modelId="{6F9B909E-6EB5-4F2F-B2B2-15A1469D2363}" srcId="{EA6CCF2A-0CCB-4E51-BB69-7EC349A49037}" destId="{1D5625BD-35F7-43B3-90D4-36C725DA13AC}" srcOrd="3" destOrd="0" parTransId="{2B116B73-F40D-4103-87E5-8B9B4A48D170}" sibTransId="{274A9BDF-CE9D-4EEA-BDA9-430A1A12769D}"/>
    <dgm:cxn modelId="{ED1CDE43-F381-47D2-B3BF-03F540261EA3}" srcId="{EA6CCF2A-0CCB-4E51-BB69-7EC349A49037}" destId="{3487ACE2-7D8D-45F0-9298-02D3D840A14D}" srcOrd="5" destOrd="0" parTransId="{96156D05-C236-4E22-886F-0997CC1B725C}" sibTransId="{CEED155A-19A2-4237-BA83-DAE20E06BE74}"/>
    <dgm:cxn modelId="{FE49DB14-78E5-4710-A9DD-6A0638D64068}" srcId="{EA6CCF2A-0CCB-4E51-BB69-7EC349A49037}" destId="{9D8CE836-D76E-4505-B806-18408836CD4B}" srcOrd="0" destOrd="0" parTransId="{AA80BEEB-97D6-4B70-9A08-6E674499698B}" sibTransId="{EE6CDE63-6B15-468B-AAFD-198308B33EAC}"/>
    <dgm:cxn modelId="{B355112F-3C56-469E-93A9-7039A882CE74}" type="presOf" srcId="{612F72BE-F4D8-4B83-8F25-701C0A8796DE}" destId="{F9BDD415-0E15-431D-BDBB-9F6A72C1F912}" srcOrd="0" destOrd="0" presId="urn:microsoft.com/office/officeart/2008/layout/BendingPictureCaptionList"/>
    <dgm:cxn modelId="{77527DB8-214C-461D-80AD-198FE00E98EE}" type="presOf" srcId="{1D5625BD-35F7-43B3-90D4-36C725DA13AC}" destId="{496A62D2-F35E-48C1-BF8B-42931FC5FF5E}" srcOrd="0" destOrd="0" presId="urn:microsoft.com/office/officeart/2008/layout/BendingPictureCaptionList"/>
    <dgm:cxn modelId="{AD3ECE3D-CAE9-4593-8880-CC0615541A91}" type="presParOf" srcId="{59422D5D-8435-4F0C-9C45-9404ACCED2A6}" destId="{0577C7DF-2162-4CC5-ACC9-9DCBC7A441F7}" srcOrd="0" destOrd="0" presId="urn:microsoft.com/office/officeart/2008/layout/BendingPictureCaptionList"/>
    <dgm:cxn modelId="{019122D4-0C84-4A5F-A066-2F75E81651AC}" type="presParOf" srcId="{0577C7DF-2162-4CC5-ACC9-9DCBC7A441F7}" destId="{CCAC8EB6-D101-45A2-AB08-B740B0E5CA8A}" srcOrd="0" destOrd="0" presId="urn:microsoft.com/office/officeart/2008/layout/BendingPictureCaptionList"/>
    <dgm:cxn modelId="{1E42B22A-A5FB-4FF4-8425-3FE980F3A437}" type="presParOf" srcId="{0577C7DF-2162-4CC5-ACC9-9DCBC7A441F7}" destId="{18D80F46-4349-4659-9C90-17F71E0A35BD}" srcOrd="1" destOrd="0" presId="urn:microsoft.com/office/officeart/2008/layout/BendingPictureCaptionList"/>
    <dgm:cxn modelId="{8DAF717A-6339-412D-9811-898782B42C28}" type="presParOf" srcId="{59422D5D-8435-4F0C-9C45-9404ACCED2A6}" destId="{98932EFE-56A4-4B22-925D-2C736685F7E6}" srcOrd="1" destOrd="0" presId="urn:microsoft.com/office/officeart/2008/layout/BendingPictureCaptionList"/>
    <dgm:cxn modelId="{B998B468-FF97-42C0-8C33-D78B5611BEE5}" type="presParOf" srcId="{59422D5D-8435-4F0C-9C45-9404ACCED2A6}" destId="{B511407F-C84F-4C80-8097-09A119139BCE}" srcOrd="2" destOrd="0" presId="urn:microsoft.com/office/officeart/2008/layout/BendingPictureCaptionList"/>
    <dgm:cxn modelId="{5A5623F4-F269-4B96-BE33-0891D62E6F8D}" type="presParOf" srcId="{B511407F-C84F-4C80-8097-09A119139BCE}" destId="{66483675-51F4-4393-9880-82C4505A91C6}" srcOrd="0" destOrd="0" presId="urn:microsoft.com/office/officeart/2008/layout/BendingPictureCaptionList"/>
    <dgm:cxn modelId="{B736537C-B6BE-44C5-B857-3D772C1D21EB}" type="presParOf" srcId="{B511407F-C84F-4C80-8097-09A119139BCE}" destId="{C73730FD-8E60-4E03-83C4-1320EE7BD307}" srcOrd="1" destOrd="0" presId="urn:microsoft.com/office/officeart/2008/layout/BendingPictureCaptionList"/>
    <dgm:cxn modelId="{7AF939A8-D710-4F6A-9A6D-1CFCBBB95357}" type="presParOf" srcId="{59422D5D-8435-4F0C-9C45-9404ACCED2A6}" destId="{B0F3F143-12E0-4265-99E5-F7E45F67503F}" srcOrd="3" destOrd="0" presId="urn:microsoft.com/office/officeart/2008/layout/BendingPictureCaptionList"/>
    <dgm:cxn modelId="{9D476534-BE9B-4FD6-A668-A57E8E4B1DA6}" type="presParOf" srcId="{59422D5D-8435-4F0C-9C45-9404ACCED2A6}" destId="{3191D477-DCAE-4C2B-9071-A6E671118323}" srcOrd="4" destOrd="0" presId="urn:microsoft.com/office/officeart/2008/layout/BendingPictureCaptionList"/>
    <dgm:cxn modelId="{2A085AA1-D93B-4F1D-94E1-9C23A2FE36E4}" type="presParOf" srcId="{3191D477-DCAE-4C2B-9071-A6E671118323}" destId="{49A56FEC-6FA5-4670-89E4-70C1E6795628}" srcOrd="0" destOrd="0" presId="urn:microsoft.com/office/officeart/2008/layout/BendingPictureCaptionList"/>
    <dgm:cxn modelId="{EEC84E1E-C525-4198-AA97-EA87085AD350}" type="presParOf" srcId="{3191D477-DCAE-4C2B-9071-A6E671118323}" destId="{DD7C94A6-F3A6-40F4-AC00-1FD945A544D5}" srcOrd="1" destOrd="0" presId="urn:microsoft.com/office/officeart/2008/layout/BendingPictureCaptionList"/>
    <dgm:cxn modelId="{45668F18-E28A-419B-86CD-82D5FF764623}" type="presParOf" srcId="{59422D5D-8435-4F0C-9C45-9404ACCED2A6}" destId="{87E589F8-BD94-4997-9BA7-8B356ACD11C6}" srcOrd="5" destOrd="0" presId="urn:microsoft.com/office/officeart/2008/layout/BendingPictureCaptionList"/>
    <dgm:cxn modelId="{BDDA5C65-7677-4679-B002-DB568613724B}" type="presParOf" srcId="{59422D5D-8435-4F0C-9C45-9404ACCED2A6}" destId="{365CAABB-1526-49F1-8E0F-10CA2E417E4E}" srcOrd="6" destOrd="0" presId="urn:microsoft.com/office/officeart/2008/layout/BendingPictureCaptionList"/>
    <dgm:cxn modelId="{D50C535D-862C-4A88-AB58-C503E8019DD7}" type="presParOf" srcId="{365CAABB-1526-49F1-8E0F-10CA2E417E4E}" destId="{13543103-2157-4951-BAE6-D0B7ED6547B9}" srcOrd="0" destOrd="0" presId="urn:microsoft.com/office/officeart/2008/layout/BendingPictureCaptionList"/>
    <dgm:cxn modelId="{71E1C02F-566D-4EC6-BA98-12703534218E}" type="presParOf" srcId="{365CAABB-1526-49F1-8E0F-10CA2E417E4E}" destId="{496A62D2-F35E-48C1-BF8B-42931FC5FF5E}" srcOrd="1" destOrd="0" presId="urn:microsoft.com/office/officeart/2008/layout/BendingPictureCaptionList"/>
    <dgm:cxn modelId="{F9B9F3B6-1A9D-48D5-9226-D6C0E1AC3761}" type="presParOf" srcId="{59422D5D-8435-4F0C-9C45-9404ACCED2A6}" destId="{33FFBEA1-F885-4B01-BCF2-CFE4EB79D5FD}" srcOrd="7" destOrd="0" presId="urn:microsoft.com/office/officeart/2008/layout/BendingPictureCaptionList"/>
    <dgm:cxn modelId="{09CFF6F0-E771-460A-8F1D-54701A0377CE}" type="presParOf" srcId="{59422D5D-8435-4F0C-9C45-9404ACCED2A6}" destId="{AFC8C049-2715-4628-9960-429F9C2F63E9}" srcOrd="8" destOrd="0" presId="urn:microsoft.com/office/officeart/2008/layout/BendingPictureCaptionList"/>
    <dgm:cxn modelId="{76FB9232-31B0-4B71-9E09-1DBA2D700C78}" type="presParOf" srcId="{AFC8C049-2715-4628-9960-429F9C2F63E9}" destId="{7083266B-EB01-4D22-9BF3-09C5E32BCAF2}" srcOrd="0" destOrd="0" presId="urn:microsoft.com/office/officeart/2008/layout/BendingPictureCaptionList"/>
    <dgm:cxn modelId="{60BB15A6-51FF-4FFA-B5DF-7088BB2FDFF7}" type="presParOf" srcId="{AFC8C049-2715-4628-9960-429F9C2F63E9}" destId="{F9BDD415-0E15-431D-BDBB-9F6A72C1F912}" srcOrd="1" destOrd="0" presId="urn:microsoft.com/office/officeart/2008/layout/BendingPictureCaptionList"/>
    <dgm:cxn modelId="{ADF6A017-3541-4DED-BD4F-23EDD321C886}" type="presParOf" srcId="{59422D5D-8435-4F0C-9C45-9404ACCED2A6}" destId="{860F41EF-54CA-4655-9B1D-61D93CFDD1AD}" srcOrd="9" destOrd="0" presId="urn:microsoft.com/office/officeart/2008/layout/BendingPictureCaptionList"/>
    <dgm:cxn modelId="{4A962DC6-155D-4B00-8FF1-B01A760CDBFB}" type="presParOf" srcId="{59422D5D-8435-4F0C-9C45-9404ACCED2A6}" destId="{44D4BE7E-5C1B-4D72-AF8B-22A0CDB3D83B}" srcOrd="10" destOrd="0" presId="urn:microsoft.com/office/officeart/2008/layout/BendingPictureCaptionList"/>
    <dgm:cxn modelId="{85F9CA8D-C8C9-4B9F-B4F3-82E1AF84167C}" type="presParOf" srcId="{44D4BE7E-5C1B-4D72-AF8B-22A0CDB3D83B}" destId="{6C7BE462-E4AF-4B8D-A8C9-1C02DE1D67E9}" srcOrd="0" destOrd="0" presId="urn:microsoft.com/office/officeart/2008/layout/BendingPictureCaptionList"/>
    <dgm:cxn modelId="{F3003C54-5CBC-413B-B43A-516EE87D531B}" type="presParOf" srcId="{44D4BE7E-5C1B-4D72-AF8B-22A0CDB3D83B}" destId="{54ABEC3F-F356-4648-9967-26477E31B707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AC8EB6-D101-45A2-AB08-B740B0E5CA8A}">
      <dsp:nvSpPr>
        <dsp:cNvPr id="0" name=""/>
        <dsp:cNvSpPr/>
      </dsp:nvSpPr>
      <dsp:spPr>
        <a:xfrm>
          <a:off x="25700" y="176596"/>
          <a:ext cx="2406118" cy="1832522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1000" b="-31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D80F46-4349-4659-9C90-17F71E0A35BD}">
      <dsp:nvSpPr>
        <dsp:cNvPr id="0" name=""/>
        <dsp:cNvSpPr/>
      </dsp:nvSpPr>
      <dsp:spPr>
        <a:xfrm>
          <a:off x="0" y="2014027"/>
          <a:ext cx="2423114" cy="37130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700" kern="1200" dirty="0" smtClean="0"/>
            <a:t>Atatürk Köşesi</a:t>
          </a:r>
          <a:endParaRPr lang="tr-TR" sz="1700" kern="1200" dirty="0"/>
        </a:p>
      </dsp:txBody>
      <dsp:txXfrm>
        <a:off x="0" y="2014027"/>
        <a:ext cx="2423114" cy="371306"/>
      </dsp:txXfrm>
    </dsp:sp>
    <dsp:sp modelId="{66483675-51F4-4393-9880-82C4505A91C6}">
      <dsp:nvSpPr>
        <dsp:cNvPr id="0" name=""/>
        <dsp:cNvSpPr/>
      </dsp:nvSpPr>
      <dsp:spPr>
        <a:xfrm>
          <a:off x="2742774" y="150446"/>
          <a:ext cx="2422177" cy="1937742"/>
        </a:xfrm>
        <a:prstGeom prst="rect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825" b="-5825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3730FD-8E60-4E03-83C4-1320EE7BD307}">
      <dsp:nvSpPr>
        <dsp:cNvPr id="0" name=""/>
        <dsp:cNvSpPr/>
      </dsp:nvSpPr>
      <dsp:spPr>
        <a:xfrm>
          <a:off x="2739753" y="2048174"/>
          <a:ext cx="2423114" cy="370689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shade val="50000"/>
            <a:hueOff val="47106"/>
            <a:satOff val="-1547"/>
            <a:lumOff val="1798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700" kern="1200" dirty="0" smtClean="0"/>
            <a:t>Giriş</a:t>
          </a:r>
          <a:endParaRPr lang="tr-TR" sz="1700" kern="1200" dirty="0"/>
        </a:p>
      </dsp:txBody>
      <dsp:txXfrm>
        <a:off x="2739753" y="2048174"/>
        <a:ext cx="2423114" cy="370689"/>
      </dsp:txXfrm>
    </dsp:sp>
    <dsp:sp modelId="{49A56FEC-6FA5-4670-89E4-70C1E6795628}">
      <dsp:nvSpPr>
        <dsp:cNvPr id="0" name=""/>
        <dsp:cNvSpPr/>
      </dsp:nvSpPr>
      <dsp:spPr>
        <a:xfrm>
          <a:off x="5492414" y="151307"/>
          <a:ext cx="2422177" cy="1937742"/>
        </a:xfrm>
        <a:prstGeom prst="rect">
          <a:avLst/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825" b="-5825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7C94A6-F3A6-40F4-AC00-1FD945A544D5}">
      <dsp:nvSpPr>
        <dsp:cNvPr id="0" name=""/>
        <dsp:cNvSpPr/>
      </dsp:nvSpPr>
      <dsp:spPr>
        <a:xfrm>
          <a:off x="5492001" y="2050758"/>
          <a:ext cx="2423114" cy="367243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shade val="50000"/>
            <a:hueOff val="94212"/>
            <a:satOff val="-3094"/>
            <a:lumOff val="35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700" kern="1200" dirty="0" smtClean="0"/>
            <a:t>Giriş</a:t>
          </a:r>
          <a:endParaRPr lang="tr-TR" sz="1700" kern="1200" dirty="0"/>
        </a:p>
      </dsp:txBody>
      <dsp:txXfrm>
        <a:off x="5492001" y="2050758"/>
        <a:ext cx="2423114" cy="367243"/>
      </dsp:txXfrm>
    </dsp:sp>
    <dsp:sp modelId="{13543103-2157-4951-BAE6-D0B7ED6547B9}">
      <dsp:nvSpPr>
        <dsp:cNvPr id="0" name=""/>
        <dsp:cNvSpPr/>
      </dsp:nvSpPr>
      <dsp:spPr>
        <a:xfrm>
          <a:off x="1372049" y="2661081"/>
          <a:ext cx="2422177" cy="1937742"/>
        </a:xfrm>
        <a:prstGeom prst="rect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73" b="-1173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6A62D2-F35E-48C1-BF8B-42931FC5FF5E}">
      <dsp:nvSpPr>
        <dsp:cNvPr id="0" name=""/>
        <dsp:cNvSpPr/>
      </dsp:nvSpPr>
      <dsp:spPr>
        <a:xfrm>
          <a:off x="1373641" y="4558755"/>
          <a:ext cx="2419190" cy="37079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shade val="50000"/>
            <a:hueOff val="94212"/>
            <a:satOff val="-3094"/>
            <a:lumOff val="35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700" kern="1200" dirty="0" smtClean="0"/>
            <a:t>Okul Müzesi</a:t>
          </a:r>
          <a:endParaRPr lang="tr-TR" sz="1700" kern="1200" dirty="0"/>
        </a:p>
      </dsp:txBody>
      <dsp:txXfrm>
        <a:off x="1373641" y="4558755"/>
        <a:ext cx="2419190" cy="370797"/>
      </dsp:txXfrm>
    </dsp:sp>
    <dsp:sp modelId="{7083266B-EB01-4D22-9BF3-09C5E32BCAF2}">
      <dsp:nvSpPr>
        <dsp:cNvPr id="0" name=""/>
        <dsp:cNvSpPr/>
      </dsp:nvSpPr>
      <dsp:spPr>
        <a:xfrm>
          <a:off x="4119728" y="2661081"/>
          <a:ext cx="2422177" cy="1937742"/>
        </a:xfrm>
        <a:prstGeom prst="rect">
          <a:avLst/>
        </a:prstGeom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73" b="-1173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BDD415-0E15-431D-BDBB-9F6A72C1F912}">
      <dsp:nvSpPr>
        <dsp:cNvPr id="0" name=""/>
        <dsp:cNvSpPr/>
      </dsp:nvSpPr>
      <dsp:spPr>
        <a:xfrm>
          <a:off x="4117580" y="4558755"/>
          <a:ext cx="2426714" cy="37079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shade val="50000"/>
            <a:hueOff val="47106"/>
            <a:satOff val="-1547"/>
            <a:lumOff val="1798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700" kern="1200" dirty="0" smtClean="0"/>
            <a:t>Giriş</a:t>
          </a:r>
          <a:endParaRPr lang="tr-TR" sz="1700" kern="1200" dirty="0"/>
        </a:p>
      </dsp:txBody>
      <dsp:txXfrm>
        <a:off x="4117580" y="4558755"/>
        <a:ext cx="2426714" cy="37079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0B146B-7B51-427D-A9B6-0F6256839F41}">
      <dsp:nvSpPr>
        <dsp:cNvPr id="0" name=""/>
        <dsp:cNvSpPr/>
      </dsp:nvSpPr>
      <dsp:spPr>
        <a:xfrm>
          <a:off x="950267" y="66328"/>
          <a:ext cx="6921577" cy="611018"/>
        </a:xfrm>
        <a:prstGeom prst="rect">
          <a:avLst/>
        </a:prstGeom>
        <a:noFill/>
        <a:ln w="9525" cap="flat" cmpd="sng" algn="ctr">
          <a:noFill/>
          <a:prstDash val="solid"/>
        </a:ln>
        <a:effectLst>
          <a:glow rad="228600">
            <a:schemeClr val="accent2">
              <a:satMod val="175000"/>
              <a:alpha val="40000"/>
            </a:schemeClr>
          </a:glow>
          <a:innerShdw dist="50800" dir="13500000">
            <a:prstClr val="black">
              <a:alpha val="95000"/>
            </a:prst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3863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kern="1200" dirty="0" smtClean="0">
              <a:solidFill>
                <a:schemeClr val="bg1">
                  <a:lumMod val="85000"/>
                </a:schemeClr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rPr>
            <a:t>KAPALI SPOR SALONU</a:t>
          </a:r>
          <a:endParaRPr lang="tr-TR" sz="2800" kern="1200" dirty="0">
            <a:solidFill>
              <a:schemeClr val="bg1">
                <a:lumMod val="85000"/>
              </a:schemeClr>
            </a:solidFill>
            <a:effectLst>
              <a:outerShdw blurRad="60007" dist="310007" dir="7680000" sy="30000" kx="1300200" algn="ctr" rotWithShape="0">
                <a:prstClr val="black">
                  <a:alpha val="32000"/>
                </a:prstClr>
              </a:outerShdw>
            </a:effectLst>
          </a:endParaRPr>
        </a:p>
      </dsp:txBody>
      <dsp:txXfrm>
        <a:off x="950267" y="66328"/>
        <a:ext cx="6921577" cy="611018"/>
      </dsp:txXfrm>
    </dsp:sp>
    <dsp:sp modelId="{A390186E-B99B-473A-A6D7-59C447FF57BF}">
      <dsp:nvSpPr>
        <dsp:cNvPr id="0" name=""/>
        <dsp:cNvSpPr/>
      </dsp:nvSpPr>
      <dsp:spPr>
        <a:xfrm>
          <a:off x="21132" y="108119"/>
          <a:ext cx="1016664" cy="511151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312" t="9055" r="3312" b="56"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AC8EB6-D101-45A2-AB08-B740B0E5CA8A}">
      <dsp:nvSpPr>
        <dsp:cNvPr id="0" name=""/>
        <dsp:cNvSpPr/>
      </dsp:nvSpPr>
      <dsp:spPr>
        <a:xfrm>
          <a:off x="1210865" y="3825"/>
          <a:ext cx="2570633" cy="2056507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1860" r="-3000" b="186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D80F46-4349-4659-9C90-17F71E0A35BD}">
      <dsp:nvSpPr>
        <dsp:cNvPr id="0" name=""/>
        <dsp:cNvSpPr/>
      </dsp:nvSpPr>
      <dsp:spPr>
        <a:xfrm>
          <a:off x="1209008" y="2009707"/>
          <a:ext cx="2571627" cy="394063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/>
            <a:t>Bayan Mescit</a:t>
          </a:r>
          <a:endParaRPr lang="tr-TR" sz="1800" kern="1200" dirty="0"/>
        </a:p>
      </dsp:txBody>
      <dsp:txXfrm>
        <a:off x="1209008" y="2009707"/>
        <a:ext cx="2571627" cy="394063"/>
      </dsp:txXfrm>
    </dsp:sp>
    <dsp:sp modelId="{66483675-51F4-4393-9880-82C4505A91C6}">
      <dsp:nvSpPr>
        <dsp:cNvPr id="0" name=""/>
        <dsp:cNvSpPr/>
      </dsp:nvSpPr>
      <dsp:spPr>
        <a:xfrm>
          <a:off x="4129031" y="3989"/>
          <a:ext cx="2570633" cy="2056507"/>
        </a:xfrm>
        <a:prstGeom prst="rect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1860" b="186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3730FD-8E60-4E03-83C4-1320EE7BD307}">
      <dsp:nvSpPr>
        <dsp:cNvPr id="0" name=""/>
        <dsp:cNvSpPr/>
      </dsp:nvSpPr>
      <dsp:spPr>
        <a:xfrm>
          <a:off x="4125825" y="2018030"/>
          <a:ext cx="2571627" cy="39340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shade val="50000"/>
            <a:hueOff val="58883"/>
            <a:satOff val="-1934"/>
            <a:lumOff val="2247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/>
            <a:t>Bay Mescit</a:t>
          </a:r>
          <a:endParaRPr lang="tr-TR" sz="1800" kern="1200" dirty="0"/>
        </a:p>
      </dsp:txBody>
      <dsp:txXfrm>
        <a:off x="4125825" y="2018030"/>
        <a:ext cx="2571627" cy="393408"/>
      </dsp:txXfrm>
    </dsp:sp>
    <dsp:sp modelId="{49A56FEC-6FA5-4670-89E4-70C1E6795628}">
      <dsp:nvSpPr>
        <dsp:cNvPr id="0" name=""/>
        <dsp:cNvSpPr/>
      </dsp:nvSpPr>
      <dsp:spPr>
        <a:xfrm>
          <a:off x="1211906" y="2669609"/>
          <a:ext cx="2570633" cy="2056507"/>
        </a:xfrm>
        <a:prstGeom prst="rect">
          <a:avLst/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16" b="-2516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7C94A6-F3A6-40F4-AC00-1FD945A544D5}">
      <dsp:nvSpPr>
        <dsp:cNvPr id="0" name=""/>
        <dsp:cNvSpPr/>
      </dsp:nvSpPr>
      <dsp:spPr>
        <a:xfrm>
          <a:off x="1211468" y="4685477"/>
          <a:ext cx="2571627" cy="389752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shade val="50000"/>
            <a:hueOff val="117765"/>
            <a:satOff val="-3868"/>
            <a:lumOff val="4495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/>
            <a:t>Bayan Abdesthane</a:t>
          </a:r>
          <a:endParaRPr lang="tr-TR" sz="1800" kern="1200" dirty="0"/>
        </a:p>
      </dsp:txBody>
      <dsp:txXfrm>
        <a:off x="1211468" y="4685477"/>
        <a:ext cx="2571627" cy="389752"/>
      </dsp:txXfrm>
    </dsp:sp>
    <dsp:sp modelId="{13543103-2157-4951-BAE6-D0B7ED6547B9}">
      <dsp:nvSpPr>
        <dsp:cNvPr id="0" name=""/>
        <dsp:cNvSpPr/>
      </dsp:nvSpPr>
      <dsp:spPr>
        <a:xfrm>
          <a:off x="4130072" y="2668666"/>
          <a:ext cx="2570633" cy="2056507"/>
        </a:xfrm>
        <a:prstGeom prst="rect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16" b="-2516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6A62D2-F35E-48C1-BF8B-42931FC5FF5E}">
      <dsp:nvSpPr>
        <dsp:cNvPr id="0" name=""/>
        <dsp:cNvSpPr/>
      </dsp:nvSpPr>
      <dsp:spPr>
        <a:xfrm>
          <a:off x="4131762" y="4682649"/>
          <a:ext cx="2567463" cy="393523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shade val="50000"/>
            <a:hueOff val="58883"/>
            <a:satOff val="-1934"/>
            <a:lumOff val="2247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/>
            <a:t>Bay Abdesthane</a:t>
          </a:r>
          <a:endParaRPr lang="tr-TR" sz="1800" kern="1200" dirty="0"/>
        </a:p>
      </dsp:txBody>
      <dsp:txXfrm>
        <a:off x="4131762" y="4682649"/>
        <a:ext cx="2567463" cy="39352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0B146B-7B51-427D-A9B6-0F6256839F41}">
      <dsp:nvSpPr>
        <dsp:cNvPr id="0" name=""/>
        <dsp:cNvSpPr/>
      </dsp:nvSpPr>
      <dsp:spPr>
        <a:xfrm>
          <a:off x="950267" y="66328"/>
          <a:ext cx="6921577" cy="611018"/>
        </a:xfrm>
        <a:prstGeom prst="rect">
          <a:avLst/>
        </a:prstGeom>
        <a:noFill/>
        <a:ln w="9525" cap="flat" cmpd="sng" algn="ctr">
          <a:noFill/>
          <a:prstDash val="solid"/>
        </a:ln>
        <a:effectLst>
          <a:glow rad="228600">
            <a:schemeClr val="accent2">
              <a:satMod val="175000"/>
              <a:alpha val="40000"/>
            </a:schemeClr>
          </a:glow>
          <a:innerShdw dist="50800" dir="13500000">
            <a:prstClr val="black">
              <a:alpha val="95000"/>
            </a:prst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3863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kern="1200" dirty="0" err="1" smtClean="0">
              <a:solidFill>
                <a:schemeClr val="bg1">
                  <a:lumMod val="85000"/>
                </a:schemeClr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rPr>
            <a:t>MESCİDLER</a:t>
          </a:r>
          <a:endParaRPr lang="tr-TR" sz="2800" kern="1200" dirty="0">
            <a:solidFill>
              <a:schemeClr val="bg1">
                <a:lumMod val="85000"/>
              </a:schemeClr>
            </a:solidFill>
            <a:effectLst>
              <a:outerShdw blurRad="60007" dist="310007" dir="7680000" sy="30000" kx="1300200" algn="ctr" rotWithShape="0">
                <a:prstClr val="black">
                  <a:alpha val="32000"/>
                </a:prstClr>
              </a:outerShdw>
            </a:effectLst>
          </a:endParaRPr>
        </a:p>
      </dsp:txBody>
      <dsp:txXfrm>
        <a:off x="950267" y="66328"/>
        <a:ext cx="6921577" cy="611018"/>
      </dsp:txXfrm>
    </dsp:sp>
    <dsp:sp modelId="{A390186E-B99B-473A-A6D7-59C447FF57BF}">
      <dsp:nvSpPr>
        <dsp:cNvPr id="0" name=""/>
        <dsp:cNvSpPr/>
      </dsp:nvSpPr>
      <dsp:spPr>
        <a:xfrm>
          <a:off x="21132" y="108119"/>
          <a:ext cx="1016664" cy="511151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312" t="9055" r="3312" b="56"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AC8EB6-D101-45A2-AB08-B740B0E5CA8A}">
      <dsp:nvSpPr>
        <dsp:cNvPr id="0" name=""/>
        <dsp:cNvSpPr/>
      </dsp:nvSpPr>
      <dsp:spPr>
        <a:xfrm>
          <a:off x="856754" y="915"/>
          <a:ext cx="2997975" cy="2059632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D80F46-4349-4659-9C90-17F71E0A35BD}">
      <dsp:nvSpPr>
        <dsp:cNvPr id="0" name=""/>
        <dsp:cNvSpPr/>
      </dsp:nvSpPr>
      <dsp:spPr>
        <a:xfrm>
          <a:off x="1058134" y="2009846"/>
          <a:ext cx="2575536" cy="394662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/>
            <a:t>Okuma Köşesi</a:t>
          </a:r>
          <a:endParaRPr lang="tr-TR" sz="1800" kern="1200" dirty="0"/>
        </a:p>
      </dsp:txBody>
      <dsp:txXfrm>
        <a:off x="1058134" y="2009846"/>
        <a:ext cx="2575536" cy="394662"/>
      </dsp:txXfrm>
    </dsp:sp>
    <dsp:sp modelId="{66483675-51F4-4393-9880-82C4505A91C6}">
      <dsp:nvSpPr>
        <dsp:cNvPr id="0" name=""/>
        <dsp:cNvSpPr/>
      </dsp:nvSpPr>
      <dsp:spPr>
        <a:xfrm>
          <a:off x="4112183" y="1079"/>
          <a:ext cx="3032062" cy="2059632"/>
        </a:xfrm>
        <a:prstGeom prst="rect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1173" r="-3000" b="-1173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3730FD-8E60-4E03-83C4-1320EE7BD307}">
      <dsp:nvSpPr>
        <dsp:cNvPr id="0" name=""/>
        <dsp:cNvSpPr/>
      </dsp:nvSpPr>
      <dsp:spPr>
        <a:xfrm>
          <a:off x="4337733" y="2018181"/>
          <a:ext cx="2575536" cy="39400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shade val="50000"/>
            <a:hueOff val="78510"/>
            <a:satOff val="-2579"/>
            <a:lumOff val="2996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/>
            <a:t>Etkinlik Panoları</a:t>
          </a:r>
          <a:endParaRPr lang="tr-TR" sz="1800" kern="1200" dirty="0"/>
        </a:p>
      </dsp:txBody>
      <dsp:txXfrm>
        <a:off x="4337733" y="2018181"/>
        <a:ext cx="2575536" cy="394006"/>
      </dsp:txXfrm>
    </dsp:sp>
    <dsp:sp modelId="{49A56FEC-6FA5-4670-89E4-70C1E6795628}">
      <dsp:nvSpPr>
        <dsp:cNvPr id="0" name=""/>
        <dsp:cNvSpPr/>
      </dsp:nvSpPr>
      <dsp:spPr>
        <a:xfrm>
          <a:off x="2625993" y="2669806"/>
          <a:ext cx="2742271" cy="2059632"/>
        </a:xfrm>
        <a:prstGeom prst="rect">
          <a:avLst/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73" b="-1173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7C94A6-F3A6-40F4-AC00-1FD945A544D5}">
      <dsp:nvSpPr>
        <dsp:cNvPr id="0" name=""/>
        <dsp:cNvSpPr/>
      </dsp:nvSpPr>
      <dsp:spPr>
        <a:xfrm>
          <a:off x="2709420" y="4688738"/>
          <a:ext cx="2575536" cy="39034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shade val="50000"/>
            <a:hueOff val="78510"/>
            <a:satOff val="-2579"/>
            <a:lumOff val="2996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/>
            <a:t>Etkinlik Panoları</a:t>
          </a:r>
          <a:endParaRPr lang="tr-TR" sz="1800" kern="1200" dirty="0"/>
        </a:p>
      </dsp:txBody>
      <dsp:txXfrm>
        <a:off x="2709420" y="4688738"/>
        <a:ext cx="2575536" cy="390344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0B146B-7B51-427D-A9B6-0F6256839F41}">
      <dsp:nvSpPr>
        <dsp:cNvPr id="0" name=""/>
        <dsp:cNvSpPr/>
      </dsp:nvSpPr>
      <dsp:spPr>
        <a:xfrm>
          <a:off x="457709" y="66328"/>
          <a:ext cx="7612956" cy="611018"/>
        </a:xfrm>
        <a:prstGeom prst="rect">
          <a:avLst/>
        </a:prstGeom>
        <a:noFill/>
        <a:ln w="9525" cap="flat" cmpd="sng" algn="ctr">
          <a:noFill/>
          <a:prstDash val="solid"/>
        </a:ln>
        <a:effectLst>
          <a:glow rad="228600">
            <a:schemeClr val="accent2">
              <a:satMod val="175000"/>
              <a:alpha val="40000"/>
            </a:schemeClr>
          </a:glow>
          <a:innerShdw dist="50800" dir="13500000">
            <a:prstClr val="black">
              <a:alpha val="95000"/>
            </a:prst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3863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kern="1200" dirty="0" smtClean="0">
              <a:solidFill>
                <a:schemeClr val="bg1">
                  <a:lumMod val="85000"/>
                </a:schemeClr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rPr>
            <a:t>ORTAOKUL KORİDORU</a:t>
          </a:r>
          <a:endParaRPr lang="tr-TR" sz="2800" kern="1200" dirty="0">
            <a:solidFill>
              <a:schemeClr val="bg1">
                <a:lumMod val="85000"/>
              </a:schemeClr>
            </a:solidFill>
            <a:effectLst>
              <a:outerShdw blurRad="60007" dist="310007" dir="7680000" sy="30000" kx="1300200" algn="ctr" rotWithShape="0">
                <a:prstClr val="black">
                  <a:alpha val="32000"/>
                </a:prstClr>
              </a:outerShdw>
            </a:effectLst>
          </a:endParaRPr>
        </a:p>
      </dsp:txBody>
      <dsp:txXfrm>
        <a:off x="457709" y="66328"/>
        <a:ext cx="7612956" cy="611018"/>
      </dsp:txXfrm>
    </dsp:sp>
    <dsp:sp modelId="{A390186E-B99B-473A-A6D7-59C447FF57BF}">
      <dsp:nvSpPr>
        <dsp:cNvPr id="0" name=""/>
        <dsp:cNvSpPr/>
      </dsp:nvSpPr>
      <dsp:spPr>
        <a:xfrm>
          <a:off x="21132" y="108119"/>
          <a:ext cx="1016664" cy="511151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312" t="9055" r="3312" b="56"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AC8EB6-D101-45A2-AB08-B740B0E5CA8A}">
      <dsp:nvSpPr>
        <dsp:cNvPr id="0" name=""/>
        <dsp:cNvSpPr/>
      </dsp:nvSpPr>
      <dsp:spPr>
        <a:xfrm>
          <a:off x="1210865" y="3825"/>
          <a:ext cx="2570633" cy="205650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D80F46-4349-4659-9C90-17F71E0A35BD}">
      <dsp:nvSpPr>
        <dsp:cNvPr id="0" name=""/>
        <dsp:cNvSpPr/>
      </dsp:nvSpPr>
      <dsp:spPr>
        <a:xfrm>
          <a:off x="1200543" y="2009707"/>
          <a:ext cx="2571627" cy="394063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/>
            <a:t>Mini Golf Sahası</a:t>
          </a:r>
          <a:endParaRPr lang="tr-TR" sz="1800" kern="1200" dirty="0"/>
        </a:p>
      </dsp:txBody>
      <dsp:txXfrm>
        <a:off x="1200543" y="2009707"/>
        <a:ext cx="2571627" cy="394063"/>
      </dsp:txXfrm>
    </dsp:sp>
    <dsp:sp modelId="{66483675-51F4-4393-9880-82C4505A91C6}">
      <dsp:nvSpPr>
        <dsp:cNvPr id="0" name=""/>
        <dsp:cNvSpPr/>
      </dsp:nvSpPr>
      <dsp:spPr>
        <a:xfrm>
          <a:off x="4129031" y="3989"/>
          <a:ext cx="2570633" cy="2056507"/>
        </a:xfrm>
        <a:prstGeom prst="rect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73" b="-1173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3730FD-8E60-4E03-83C4-1320EE7BD307}">
      <dsp:nvSpPr>
        <dsp:cNvPr id="0" name=""/>
        <dsp:cNvSpPr/>
      </dsp:nvSpPr>
      <dsp:spPr>
        <a:xfrm>
          <a:off x="4125825" y="2018030"/>
          <a:ext cx="2571627" cy="39340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shade val="50000"/>
            <a:hueOff val="58883"/>
            <a:satOff val="-1934"/>
            <a:lumOff val="2247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/>
            <a:t>Mini Spor Alanı</a:t>
          </a:r>
          <a:endParaRPr lang="tr-TR" sz="1800" kern="1200" dirty="0"/>
        </a:p>
      </dsp:txBody>
      <dsp:txXfrm>
        <a:off x="4125825" y="2018030"/>
        <a:ext cx="2571627" cy="393408"/>
      </dsp:txXfrm>
    </dsp:sp>
    <dsp:sp modelId="{49A56FEC-6FA5-4670-89E4-70C1E6795628}">
      <dsp:nvSpPr>
        <dsp:cNvPr id="0" name=""/>
        <dsp:cNvSpPr/>
      </dsp:nvSpPr>
      <dsp:spPr>
        <a:xfrm>
          <a:off x="1209910" y="2669609"/>
          <a:ext cx="2570633" cy="2056507"/>
        </a:xfrm>
        <a:prstGeom prst="rect">
          <a:avLst/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29" t="-1173" r="129" b="-1173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7C94A6-F3A6-40F4-AC00-1FD945A544D5}">
      <dsp:nvSpPr>
        <dsp:cNvPr id="0" name=""/>
        <dsp:cNvSpPr/>
      </dsp:nvSpPr>
      <dsp:spPr>
        <a:xfrm>
          <a:off x="1209472" y="4685477"/>
          <a:ext cx="2571627" cy="389752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shade val="50000"/>
            <a:hueOff val="117765"/>
            <a:satOff val="-3868"/>
            <a:lumOff val="4495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/>
            <a:t>Güreş Salonu</a:t>
          </a:r>
          <a:endParaRPr lang="tr-TR" sz="1800" kern="1200" dirty="0"/>
        </a:p>
      </dsp:txBody>
      <dsp:txXfrm>
        <a:off x="1209472" y="4685477"/>
        <a:ext cx="2571627" cy="389752"/>
      </dsp:txXfrm>
    </dsp:sp>
    <dsp:sp modelId="{7083266B-EB01-4D22-9BF3-09C5E32BCAF2}">
      <dsp:nvSpPr>
        <dsp:cNvPr id="0" name=""/>
        <dsp:cNvSpPr/>
      </dsp:nvSpPr>
      <dsp:spPr>
        <a:xfrm>
          <a:off x="4128076" y="2668666"/>
          <a:ext cx="2570633" cy="2056507"/>
        </a:xfrm>
        <a:prstGeom prst="rect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80" t="1619" r="-5080" b="1619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BDD415-0E15-431D-BDBB-9F6A72C1F912}">
      <dsp:nvSpPr>
        <dsp:cNvPr id="0" name=""/>
        <dsp:cNvSpPr/>
      </dsp:nvSpPr>
      <dsp:spPr>
        <a:xfrm>
          <a:off x="4125796" y="4682649"/>
          <a:ext cx="2575448" cy="393523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shade val="50000"/>
            <a:hueOff val="58883"/>
            <a:satOff val="-1934"/>
            <a:lumOff val="2247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/>
            <a:t>Güreş Salonu</a:t>
          </a:r>
          <a:endParaRPr lang="tr-TR" sz="1800" kern="1200" dirty="0"/>
        </a:p>
      </dsp:txBody>
      <dsp:txXfrm>
        <a:off x="4125796" y="4682649"/>
        <a:ext cx="2575448" cy="393523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0B146B-7B51-427D-A9B6-0F6256839F41}">
      <dsp:nvSpPr>
        <dsp:cNvPr id="0" name=""/>
        <dsp:cNvSpPr/>
      </dsp:nvSpPr>
      <dsp:spPr>
        <a:xfrm>
          <a:off x="950267" y="66328"/>
          <a:ext cx="6921577" cy="611018"/>
        </a:xfrm>
        <a:prstGeom prst="rect">
          <a:avLst/>
        </a:prstGeom>
        <a:noFill/>
        <a:ln w="9525" cap="flat" cmpd="sng" algn="ctr">
          <a:noFill/>
          <a:prstDash val="solid"/>
        </a:ln>
        <a:effectLst>
          <a:glow rad="228600">
            <a:schemeClr val="accent2">
              <a:satMod val="175000"/>
              <a:alpha val="40000"/>
            </a:schemeClr>
          </a:glow>
          <a:innerShdw dist="50800" dir="13500000">
            <a:prstClr val="black">
              <a:alpha val="95000"/>
            </a:prst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3863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kern="1200" dirty="0" smtClean="0">
              <a:solidFill>
                <a:schemeClr val="bg1">
                  <a:lumMod val="85000"/>
                </a:schemeClr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rPr>
            <a:t>OKUL İÇİ SPOR ALANLARI</a:t>
          </a:r>
          <a:endParaRPr lang="tr-TR" sz="2800" kern="1200" dirty="0">
            <a:solidFill>
              <a:schemeClr val="bg1">
                <a:lumMod val="85000"/>
              </a:schemeClr>
            </a:solidFill>
            <a:effectLst>
              <a:outerShdw blurRad="60007" dist="310007" dir="7680000" sy="30000" kx="1300200" algn="ctr" rotWithShape="0">
                <a:prstClr val="black">
                  <a:alpha val="32000"/>
                </a:prstClr>
              </a:outerShdw>
            </a:effectLst>
          </a:endParaRPr>
        </a:p>
      </dsp:txBody>
      <dsp:txXfrm>
        <a:off x="950267" y="66328"/>
        <a:ext cx="6921577" cy="611018"/>
      </dsp:txXfrm>
    </dsp:sp>
    <dsp:sp modelId="{A390186E-B99B-473A-A6D7-59C447FF57BF}">
      <dsp:nvSpPr>
        <dsp:cNvPr id="0" name=""/>
        <dsp:cNvSpPr/>
      </dsp:nvSpPr>
      <dsp:spPr>
        <a:xfrm>
          <a:off x="21132" y="108119"/>
          <a:ext cx="1016664" cy="511151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312" t="9055" r="3312" b="56"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0B146B-7B51-427D-A9B6-0F6256839F41}">
      <dsp:nvSpPr>
        <dsp:cNvPr id="0" name=""/>
        <dsp:cNvSpPr/>
      </dsp:nvSpPr>
      <dsp:spPr>
        <a:xfrm>
          <a:off x="950267" y="66328"/>
          <a:ext cx="6921577" cy="611018"/>
        </a:xfrm>
        <a:prstGeom prst="rect">
          <a:avLst/>
        </a:prstGeom>
        <a:noFill/>
        <a:ln w="9525" cap="flat" cmpd="sng" algn="ctr">
          <a:noFill/>
          <a:prstDash val="solid"/>
        </a:ln>
        <a:effectLst>
          <a:glow rad="228600">
            <a:schemeClr val="accent2">
              <a:satMod val="175000"/>
              <a:alpha val="40000"/>
            </a:schemeClr>
          </a:glow>
          <a:innerShdw dist="50800" dir="13500000">
            <a:prstClr val="black">
              <a:alpha val="95000"/>
            </a:prst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3863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kern="1200" dirty="0" smtClean="0">
              <a:solidFill>
                <a:schemeClr val="bg1">
                  <a:lumMod val="85000"/>
                </a:schemeClr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rPr>
            <a:t>OKULUMUZ GİRİŞ SALONU</a:t>
          </a:r>
          <a:endParaRPr lang="tr-TR" sz="2800" kern="1200" dirty="0">
            <a:solidFill>
              <a:schemeClr val="bg1">
                <a:lumMod val="85000"/>
              </a:schemeClr>
            </a:solidFill>
            <a:effectLst>
              <a:outerShdw blurRad="60007" dist="310007" dir="7680000" sy="30000" kx="1300200" algn="ctr" rotWithShape="0">
                <a:prstClr val="black">
                  <a:alpha val="32000"/>
                </a:prstClr>
              </a:outerShdw>
            </a:effectLst>
          </a:endParaRPr>
        </a:p>
      </dsp:txBody>
      <dsp:txXfrm>
        <a:off x="950267" y="66328"/>
        <a:ext cx="6921577" cy="611018"/>
      </dsp:txXfrm>
    </dsp:sp>
    <dsp:sp modelId="{A390186E-B99B-473A-A6D7-59C447FF57BF}">
      <dsp:nvSpPr>
        <dsp:cNvPr id="0" name=""/>
        <dsp:cNvSpPr/>
      </dsp:nvSpPr>
      <dsp:spPr>
        <a:xfrm>
          <a:off x="21132" y="108119"/>
          <a:ext cx="1016664" cy="511151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312" t="9055" r="3312" b="56"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AC8EB6-D101-45A2-AB08-B740B0E5CA8A}">
      <dsp:nvSpPr>
        <dsp:cNvPr id="0" name=""/>
        <dsp:cNvSpPr/>
      </dsp:nvSpPr>
      <dsp:spPr>
        <a:xfrm>
          <a:off x="1239502" y="0"/>
          <a:ext cx="2520269" cy="2059632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D80F46-4349-4659-9C90-17F71E0A35BD}">
      <dsp:nvSpPr>
        <dsp:cNvPr id="0" name=""/>
        <dsp:cNvSpPr/>
      </dsp:nvSpPr>
      <dsp:spPr>
        <a:xfrm>
          <a:off x="1199676" y="2009846"/>
          <a:ext cx="2575536" cy="394662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 smtClean="0"/>
            <a:t>EĞİTİM BİNASI</a:t>
          </a:r>
          <a:endParaRPr lang="tr-TR" sz="1400" kern="1200" dirty="0"/>
        </a:p>
      </dsp:txBody>
      <dsp:txXfrm>
        <a:off x="1199676" y="2009846"/>
        <a:ext cx="2575536" cy="394662"/>
      </dsp:txXfrm>
    </dsp:sp>
    <dsp:sp modelId="{66483675-51F4-4393-9880-82C4505A91C6}">
      <dsp:nvSpPr>
        <dsp:cNvPr id="0" name=""/>
        <dsp:cNvSpPr/>
      </dsp:nvSpPr>
      <dsp:spPr>
        <a:xfrm>
          <a:off x="4115659" y="1079"/>
          <a:ext cx="2574540" cy="2059632"/>
        </a:xfrm>
        <a:prstGeom prst="rect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1059" b="1059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3730FD-8E60-4E03-83C4-1320EE7BD307}">
      <dsp:nvSpPr>
        <dsp:cNvPr id="0" name=""/>
        <dsp:cNvSpPr/>
      </dsp:nvSpPr>
      <dsp:spPr>
        <a:xfrm>
          <a:off x="4103947" y="2018166"/>
          <a:ext cx="2575536" cy="39400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shade val="50000"/>
            <a:hueOff val="78510"/>
            <a:satOff val="-2579"/>
            <a:lumOff val="2996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 smtClean="0"/>
            <a:t>PANSİYON BİNASI VE YEMEKHANE</a:t>
          </a:r>
          <a:endParaRPr lang="tr-TR" sz="1400" kern="1200" dirty="0"/>
        </a:p>
      </dsp:txBody>
      <dsp:txXfrm>
        <a:off x="4103947" y="2018166"/>
        <a:ext cx="2575536" cy="394006"/>
      </dsp:txXfrm>
    </dsp:sp>
    <dsp:sp modelId="{49A56FEC-6FA5-4670-89E4-70C1E6795628}">
      <dsp:nvSpPr>
        <dsp:cNvPr id="0" name=""/>
        <dsp:cNvSpPr/>
      </dsp:nvSpPr>
      <dsp:spPr>
        <a:xfrm>
          <a:off x="2667926" y="2669806"/>
          <a:ext cx="2574540" cy="2059632"/>
        </a:xfrm>
        <a:prstGeom prst="rect">
          <a:avLst/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1059" b="1059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7C94A6-F3A6-40F4-AC00-1FD945A544D5}">
      <dsp:nvSpPr>
        <dsp:cNvPr id="0" name=""/>
        <dsp:cNvSpPr/>
      </dsp:nvSpPr>
      <dsp:spPr>
        <a:xfrm>
          <a:off x="2667487" y="4688738"/>
          <a:ext cx="2575536" cy="39034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shade val="50000"/>
            <a:hueOff val="78510"/>
            <a:satOff val="-2579"/>
            <a:lumOff val="2996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 smtClean="0"/>
            <a:t>SPOR SALONU</a:t>
          </a:r>
          <a:endParaRPr lang="tr-TR" sz="1400" kern="1200" dirty="0"/>
        </a:p>
      </dsp:txBody>
      <dsp:txXfrm>
        <a:off x="2667487" y="4688738"/>
        <a:ext cx="2575536" cy="39034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0B146B-7B51-427D-A9B6-0F6256839F41}">
      <dsp:nvSpPr>
        <dsp:cNvPr id="0" name=""/>
        <dsp:cNvSpPr/>
      </dsp:nvSpPr>
      <dsp:spPr>
        <a:xfrm>
          <a:off x="950267" y="66328"/>
          <a:ext cx="6921577" cy="611018"/>
        </a:xfrm>
        <a:prstGeom prst="rect">
          <a:avLst/>
        </a:prstGeom>
        <a:noFill/>
        <a:ln w="9525" cap="flat" cmpd="sng" algn="ctr">
          <a:noFill/>
          <a:prstDash val="solid"/>
        </a:ln>
        <a:effectLst>
          <a:glow rad="228600">
            <a:schemeClr val="accent2">
              <a:satMod val="175000"/>
              <a:alpha val="40000"/>
            </a:schemeClr>
          </a:glow>
          <a:innerShdw dist="50800" dir="13500000">
            <a:prstClr val="black">
              <a:alpha val="95000"/>
            </a:prst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3863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kern="1200" dirty="0" smtClean="0">
              <a:solidFill>
                <a:schemeClr val="bg1">
                  <a:lumMod val="85000"/>
                </a:schemeClr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rPr>
            <a:t>OKULUMUZUN BÖLÜMLERİ</a:t>
          </a:r>
          <a:endParaRPr lang="tr-TR" sz="2800" kern="1200" dirty="0">
            <a:solidFill>
              <a:schemeClr val="bg1">
                <a:lumMod val="85000"/>
              </a:schemeClr>
            </a:solidFill>
            <a:effectLst>
              <a:outerShdw blurRad="60007" dist="310007" dir="7680000" sy="30000" kx="1300200" algn="ctr" rotWithShape="0">
                <a:prstClr val="black">
                  <a:alpha val="32000"/>
                </a:prstClr>
              </a:outerShdw>
            </a:effectLst>
          </a:endParaRPr>
        </a:p>
      </dsp:txBody>
      <dsp:txXfrm>
        <a:off x="950267" y="66328"/>
        <a:ext cx="6921577" cy="611018"/>
      </dsp:txXfrm>
    </dsp:sp>
    <dsp:sp modelId="{A390186E-B99B-473A-A6D7-59C447FF57BF}">
      <dsp:nvSpPr>
        <dsp:cNvPr id="0" name=""/>
        <dsp:cNvSpPr/>
      </dsp:nvSpPr>
      <dsp:spPr>
        <a:xfrm>
          <a:off x="21132" y="108119"/>
          <a:ext cx="1016664" cy="511151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312" t="9055" r="3312" b="56"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AC8EB6-D101-45A2-AB08-B740B0E5CA8A}">
      <dsp:nvSpPr>
        <dsp:cNvPr id="0" name=""/>
        <dsp:cNvSpPr/>
      </dsp:nvSpPr>
      <dsp:spPr>
        <a:xfrm>
          <a:off x="3605" y="154146"/>
          <a:ext cx="2418270" cy="1934616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29" t="1619" r="129" b="1619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D80F46-4349-4659-9C90-17F71E0A35BD}">
      <dsp:nvSpPr>
        <dsp:cNvPr id="0" name=""/>
        <dsp:cNvSpPr/>
      </dsp:nvSpPr>
      <dsp:spPr>
        <a:xfrm>
          <a:off x="0" y="2041138"/>
          <a:ext cx="2419206" cy="37070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/>
            <a:t>Drama Atölyesi</a:t>
          </a:r>
          <a:endParaRPr lang="tr-TR" sz="1600" kern="1200" dirty="0"/>
        </a:p>
      </dsp:txBody>
      <dsp:txXfrm>
        <a:off x="0" y="2041138"/>
        <a:ext cx="2419206" cy="370707"/>
      </dsp:txXfrm>
    </dsp:sp>
    <dsp:sp modelId="{66483675-51F4-4393-9880-82C4505A91C6}">
      <dsp:nvSpPr>
        <dsp:cNvPr id="0" name=""/>
        <dsp:cNvSpPr/>
      </dsp:nvSpPr>
      <dsp:spPr>
        <a:xfrm>
          <a:off x="2748810" y="154300"/>
          <a:ext cx="2418270" cy="1934616"/>
        </a:xfrm>
        <a:prstGeom prst="rect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29" t="1619" r="129" b="1619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3730FD-8E60-4E03-83C4-1320EE7BD307}">
      <dsp:nvSpPr>
        <dsp:cNvPr id="0" name=""/>
        <dsp:cNvSpPr/>
      </dsp:nvSpPr>
      <dsp:spPr>
        <a:xfrm>
          <a:off x="2745794" y="2048967"/>
          <a:ext cx="2419206" cy="370091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shade val="50000"/>
            <a:hueOff val="39255"/>
            <a:satOff val="-1289"/>
            <a:lumOff val="1498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Yazılım ve Tasarım Atölyesi</a:t>
          </a:r>
          <a:endParaRPr lang="tr-TR" sz="1600" b="1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45794" y="2048967"/>
        <a:ext cx="2419206" cy="370091"/>
      </dsp:txXfrm>
    </dsp:sp>
    <dsp:sp modelId="{49A56FEC-6FA5-4670-89E4-70C1E6795628}">
      <dsp:nvSpPr>
        <dsp:cNvPr id="0" name=""/>
        <dsp:cNvSpPr/>
      </dsp:nvSpPr>
      <dsp:spPr>
        <a:xfrm>
          <a:off x="5494016" y="155160"/>
          <a:ext cx="2418270" cy="1934616"/>
        </a:xfrm>
        <a:prstGeom prst="rect">
          <a:avLst/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29" t="2548" r="129" b="2548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7C94A6-F3A6-40F4-AC00-1FD945A544D5}">
      <dsp:nvSpPr>
        <dsp:cNvPr id="0" name=""/>
        <dsp:cNvSpPr/>
      </dsp:nvSpPr>
      <dsp:spPr>
        <a:xfrm>
          <a:off x="5493604" y="2051547"/>
          <a:ext cx="2419206" cy="366651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shade val="50000"/>
            <a:hueOff val="78510"/>
            <a:satOff val="-2579"/>
            <a:lumOff val="2996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/>
            <a:t>Yazılım ve Tasarım Atölyesi</a:t>
          </a:r>
          <a:endParaRPr lang="tr-TR" sz="1600" kern="1200" dirty="0"/>
        </a:p>
      </dsp:txBody>
      <dsp:txXfrm>
        <a:off x="5493604" y="2051547"/>
        <a:ext cx="2419206" cy="366651"/>
      </dsp:txXfrm>
    </dsp:sp>
    <dsp:sp modelId="{13543103-2157-4951-BAE6-D0B7ED6547B9}">
      <dsp:nvSpPr>
        <dsp:cNvPr id="0" name=""/>
        <dsp:cNvSpPr/>
      </dsp:nvSpPr>
      <dsp:spPr>
        <a:xfrm>
          <a:off x="3686" y="2661040"/>
          <a:ext cx="2418270" cy="1934616"/>
        </a:xfrm>
        <a:prstGeom prst="rect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29" t="-243" r="129" b="-243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6A62D2-F35E-48C1-BF8B-42931FC5FF5E}">
      <dsp:nvSpPr>
        <dsp:cNvPr id="0" name=""/>
        <dsp:cNvSpPr/>
      </dsp:nvSpPr>
      <dsp:spPr>
        <a:xfrm>
          <a:off x="5276" y="4555653"/>
          <a:ext cx="2415289" cy="370199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shade val="50000"/>
            <a:hueOff val="117765"/>
            <a:satOff val="-3868"/>
            <a:lumOff val="4495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BİLSEM Atölyesi</a:t>
          </a:r>
          <a:endParaRPr lang="tr-TR" sz="1600" b="1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276" y="4555653"/>
        <a:ext cx="2415289" cy="370199"/>
      </dsp:txXfrm>
    </dsp:sp>
    <dsp:sp modelId="{7083266B-EB01-4D22-9BF3-09C5E32BCAF2}">
      <dsp:nvSpPr>
        <dsp:cNvPr id="0" name=""/>
        <dsp:cNvSpPr/>
      </dsp:nvSpPr>
      <dsp:spPr>
        <a:xfrm>
          <a:off x="2746933" y="2661040"/>
          <a:ext cx="2418270" cy="1934616"/>
        </a:xfrm>
        <a:prstGeom prst="rect">
          <a:avLst/>
        </a:prstGeom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29" t="1619" r="129" b="1619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BDD415-0E15-431D-BDBB-9F6A72C1F912}">
      <dsp:nvSpPr>
        <dsp:cNvPr id="0" name=""/>
        <dsp:cNvSpPr/>
      </dsp:nvSpPr>
      <dsp:spPr>
        <a:xfrm>
          <a:off x="2744788" y="4555653"/>
          <a:ext cx="2422800" cy="370199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shade val="50000"/>
            <a:hueOff val="78510"/>
            <a:satOff val="-2579"/>
            <a:lumOff val="2996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/>
            <a:t>Akıl ve Zeka Oyunları</a:t>
          </a:r>
          <a:endParaRPr lang="tr-TR" sz="1600" kern="1200" dirty="0"/>
        </a:p>
      </dsp:txBody>
      <dsp:txXfrm>
        <a:off x="2744788" y="4555653"/>
        <a:ext cx="2422800" cy="370199"/>
      </dsp:txXfrm>
    </dsp:sp>
    <dsp:sp modelId="{8790E639-D349-4DCA-8C4A-13FBC3AA19A0}">
      <dsp:nvSpPr>
        <dsp:cNvPr id="0" name=""/>
        <dsp:cNvSpPr/>
      </dsp:nvSpPr>
      <dsp:spPr>
        <a:xfrm>
          <a:off x="5493935" y="2661927"/>
          <a:ext cx="2418270" cy="1934616"/>
        </a:xfrm>
        <a:prstGeom prst="rect">
          <a:avLst/>
        </a:prstGeom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29" t="-243" r="129" b="-243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D4DE46-6712-4D21-9EC5-46C2D6011938}">
      <dsp:nvSpPr>
        <dsp:cNvPr id="0" name=""/>
        <dsp:cNvSpPr/>
      </dsp:nvSpPr>
      <dsp:spPr>
        <a:xfrm>
          <a:off x="5493523" y="4558314"/>
          <a:ext cx="2419206" cy="366651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shade val="50000"/>
            <a:hueOff val="39255"/>
            <a:satOff val="-1289"/>
            <a:lumOff val="1498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FETEMM Atölyesi</a:t>
          </a:r>
          <a:endParaRPr lang="tr-TR" sz="1600" b="1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493523" y="4558314"/>
        <a:ext cx="2419206" cy="36665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0B146B-7B51-427D-A9B6-0F6256839F41}">
      <dsp:nvSpPr>
        <dsp:cNvPr id="0" name=""/>
        <dsp:cNvSpPr/>
      </dsp:nvSpPr>
      <dsp:spPr>
        <a:xfrm>
          <a:off x="950267" y="66328"/>
          <a:ext cx="6921577" cy="611018"/>
        </a:xfrm>
        <a:prstGeom prst="rect">
          <a:avLst/>
        </a:prstGeom>
        <a:noFill/>
        <a:ln w="9525" cap="flat" cmpd="sng" algn="ctr">
          <a:noFill/>
          <a:prstDash val="solid"/>
        </a:ln>
        <a:effectLst>
          <a:glow rad="228600">
            <a:schemeClr val="accent2">
              <a:satMod val="175000"/>
              <a:alpha val="40000"/>
            </a:schemeClr>
          </a:glow>
          <a:innerShdw dist="50800" dir="13500000">
            <a:prstClr val="black">
              <a:alpha val="95000"/>
            </a:prst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3863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kern="1200" dirty="0" smtClean="0">
              <a:solidFill>
                <a:schemeClr val="bg1">
                  <a:lumMod val="85000"/>
                </a:schemeClr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rPr>
            <a:t>TASARIM BECERİ ATÖLYELERİ</a:t>
          </a:r>
          <a:endParaRPr lang="tr-TR" sz="2800" kern="1200" dirty="0">
            <a:solidFill>
              <a:schemeClr val="bg1">
                <a:lumMod val="85000"/>
              </a:schemeClr>
            </a:solidFill>
            <a:effectLst>
              <a:outerShdw blurRad="60007" dist="310007" dir="7680000" sy="30000" kx="1300200" algn="ctr" rotWithShape="0">
                <a:prstClr val="black">
                  <a:alpha val="32000"/>
                </a:prstClr>
              </a:outerShdw>
            </a:effectLst>
          </a:endParaRPr>
        </a:p>
      </dsp:txBody>
      <dsp:txXfrm>
        <a:off x="950267" y="66328"/>
        <a:ext cx="6921577" cy="611018"/>
      </dsp:txXfrm>
    </dsp:sp>
    <dsp:sp modelId="{A390186E-B99B-473A-A6D7-59C447FF57BF}">
      <dsp:nvSpPr>
        <dsp:cNvPr id="0" name=""/>
        <dsp:cNvSpPr/>
      </dsp:nvSpPr>
      <dsp:spPr>
        <a:xfrm>
          <a:off x="21132" y="108119"/>
          <a:ext cx="1016664" cy="511151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312" t="9055" r="3312" b="56"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AC8EB6-D101-45A2-AB08-B740B0E5CA8A}">
      <dsp:nvSpPr>
        <dsp:cNvPr id="0" name=""/>
        <dsp:cNvSpPr/>
      </dsp:nvSpPr>
      <dsp:spPr>
        <a:xfrm>
          <a:off x="3605" y="154146"/>
          <a:ext cx="2418270" cy="1934616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825" b="-5825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D80F46-4349-4659-9C90-17F71E0A35BD}">
      <dsp:nvSpPr>
        <dsp:cNvPr id="0" name=""/>
        <dsp:cNvSpPr/>
      </dsp:nvSpPr>
      <dsp:spPr>
        <a:xfrm>
          <a:off x="0" y="2041138"/>
          <a:ext cx="2419206" cy="37070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/>
            <a:t>Ön Bahçe</a:t>
          </a:r>
          <a:endParaRPr lang="tr-TR" sz="1600" kern="1200" dirty="0"/>
        </a:p>
      </dsp:txBody>
      <dsp:txXfrm>
        <a:off x="0" y="2041138"/>
        <a:ext cx="2419206" cy="370707"/>
      </dsp:txXfrm>
    </dsp:sp>
    <dsp:sp modelId="{66483675-51F4-4393-9880-82C4505A91C6}">
      <dsp:nvSpPr>
        <dsp:cNvPr id="0" name=""/>
        <dsp:cNvSpPr/>
      </dsp:nvSpPr>
      <dsp:spPr>
        <a:xfrm>
          <a:off x="2748810" y="154300"/>
          <a:ext cx="2418270" cy="1934616"/>
        </a:xfrm>
        <a:prstGeom prst="rect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825" b="-5825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3730FD-8E60-4E03-83C4-1320EE7BD307}">
      <dsp:nvSpPr>
        <dsp:cNvPr id="0" name=""/>
        <dsp:cNvSpPr/>
      </dsp:nvSpPr>
      <dsp:spPr>
        <a:xfrm>
          <a:off x="2745794" y="2048967"/>
          <a:ext cx="2419206" cy="370091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shade val="50000"/>
            <a:hueOff val="39255"/>
            <a:satOff val="-1289"/>
            <a:lumOff val="1498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/>
            <a:t>Ön Bahçe</a:t>
          </a:r>
          <a:endParaRPr lang="tr-TR" sz="1600" kern="1200" dirty="0"/>
        </a:p>
      </dsp:txBody>
      <dsp:txXfrm>
        <a:off x="2745794" y="2048967"/>
        <a:ext cx="2419206" cy="370091"/>
      </dsp:txXfrm>
    </dsp:sp>
    <dsp:sp modelId="{49A56FEC-6FA5-4670-89E4-70C1E6795628}">
      <dsp:nvSpPr>
        <dsp:cNvPr id="0" name=""/>
        <dsp:cNvSpPr/>
      </dsp:nvSpPr>
      <dsp:spPr>
        <a:xfrm>
          <a:off x="5494016" y="155160"/>
          <a:ext cx="2418270" cy="1934616"/>
        </a:xfrm>
        <a:prstGeom prst="rect">
          <a:avLst/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73" b="-1173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7C94A6-F3A6-40F4-AC00-1FD945A544D5}">
      <dsp:nvSpPr>
        <dsp:cNvPr id="0" name=""/>
        <dsp:cNvSpPr/>
      </dsp:nvSpPr>
      <dsp:spPr>
        <a:xfrm>
          <a:off x="5493604" y="2051547"/>
          <a:ext cx="2419206" cy="366651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shade val="50000"/>
            <a:hueOff val="78510"/>
            <a:satOff val="-2579"/>
            <a:lumOff val="2996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/>
            <a:t>Ön Bahçe</a:t>
          </a:r>
          <a:endParaRPr lang="tr-TR" sz="1600" kern="1200" dirty="0"/>
        </a:p>
      </dsp:txBody>
      <dsp:txXfrm>
        <a:off x="5493604" y="2051547"/>
        <a:ext cx="2419206" cy="366651"/>
      </dsp:txXfrm>
    </dsp:sp>
    <dsp:sp modelId="{13543103-2157-4951-BAE6-D0B7ED6547B9}">
      <dsp:nvSpPr>
        <dsp:cNvPr id="0" name=""/>
        <dsp:cNvSpPr/>
      </dsp:nvSpPr>
      <dsp:spPr>
        <a:xfrm>
          <a:off x="3686" y="2661040"/>
          <a:ext cx="2418270" cy="1934616"/>
        </a:xfrm>
        <a:prstGeom prst="rect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73" b="-1173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6A62D2-F35E-48C1-BF8B-42931FC5FF5E}">
      <dsp:nvSpPr>
        <dsp:cNvPr id="0" name=""/>
        <dsp:cNvSpPr/>
      </dsp:nvSpPr>
      <dsp:spPr>
        <a:xfrm>
          <a:off x="5276" y="4555653"/>
          <a:ext cx="2415289" cy="370199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shade val="50000"/>
            <a:hueOff val="117765"/>
            <a:satOff val="-3868"/>
            <a:lumOff val="4495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/>
            <a:t>Ön Bahçe</a:t>
          </a:r>
          <a:endParaRPr lang="tr-TR" sz="1600" kern="1200" dirty="0"/>
        </a:p>
      </dsp:txBody>
      <dsp:txXfrm>
        <a:off x="5276" y="4555653"/>
        <a:ext cx="2415289" cy="370199"/>
      </dsp:txXfrm>
    </dsp:sp>
    <dsp:sp modelId="{7083266B-EB01-4D22-9BF3-09C5E32BCAF2}">
      <dsp:nvSpPr>
        <dsp:cNvPr id="0" name=""/>
        <dsp:cNvSpPr/>
      </dsp:nvSpPr>
      <dsp:spPr>
        <a:xfrm>
          <a:off x="2746933" y="2661040"/>
          <a:ext cx="2418270" cy="1934616"/>
        </a:xfrm>
        <a:prstGeom prst="rect">
          <a:avLst/>
        </a:prstGeom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825" b="-5825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BDD415-0E15-431D-BDBB-9F6A72C1F912}">
      <dsp:nvSpPr>
        <dsp:cNvPr id="0" name=""/>
        <dsp:cNvSpPr/>
      </dsp:nvSpPr>
      <dsp:spPr>
        <a:xfrm>
          <a:off x="2744788" y="4555653"/>
          <a:ext cx="2422800" cy="370199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shade val="50000"/>
            <a:hueOff val="78510"/>
            <a:satOff val="-2579"/>
            <a:lumOff val="2996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/>
            <a:t>Güvenlik</a:t>
          </a:r>
          <a:endParaRPr lang="tr-TR" sz="1600" kern="1200" dirty="0"/>
        </a:p>
      </dsp:txBody>
      <dsp:txXfrm>
        <a:off x="2744788" y="4555653"/>
        <a:ext cx="2422800" cy="370199"/>
      </dsp:txXfrm>
    </dsp:sp>
    <dsp:sp modelId="{6C7BE462-E4AF-4B8D-A8C9-1C02DE1D67E9}">
      <dsp:nvSpPr>
        <dsp:cNvPr id="0" name=""/>
        <dsp:cNvSpPr/>
      </dsp:nvSpPr>
      <dsp:spPr>
        <a:xfrm>
          <a:off x="5493935" y="2661040"/>
          <a:ext cx="2418270" cy="1934616"/>
        </a:xfrm>
        <a:prstGeom prst="rect">
          <a:avLst/>
        </a:prstGeom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825" b="-5825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ABEC3F-F356-4648-9967-26477E31B707}">
      <dsp:nvSpPr>
        <dsp:cNvPr id="0" name=""/>
        <dsp:cNvSpPr/>
      </dsp:nvSpPr>
      <dsp:spPr>
        <a:xfrm>
          <a:off x="5493566" y="4572560"/>
          <a:ext cx="2419206" cy="370199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shade val="50000"/>
            <a:hueOff val="39255"/>
            <a:satOff val="-1289"/>
            <a:lumOff val="1498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/>
            <a:t>Pansiyon Bahçesi</a:t>
          </a:r>
          <a:endParaRPr lang="tr-TR" sz="1600" kern="1200" dirty="0"/>
        </a:p>
      </dsp:txBody>
      <dsp:txXfrm>
        <a:off x="5493566" y="4572560"/>
        <a:ext cx="2419206" cy="37019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0B146B-7B51-427D-A9B6-0F6256839F41}">
      <dsp:nvSpPr>
        <dsp:cNvPr id="0" name=""/>
        <dsp:cNvSpPr/>
      </dsp:nvSpPr>
      <dsp:spPr>
        <a:xfrm>
          <a:off x="950267" y="66328"/>
          <a:ext cx="6921577" cy="611018"/>
        </a:xfrm>
        <a:prstGeom prst="rect">
          <a:avLst/>
        </a:prstGeom>
        <a:noFill/>
        <a:ln w="9525" cap="flat" cmpd="sng" algn="ctr">
          <a:noFill/>
          <a:prstDash val="solid"/>
        </a:ln>
        <a:effectLst>
          <a:glow rad="228600">
            <a:schemeClr val="accent2">
              <a:satMod val="175000"/>
              <a:alpha val="40000"/>
            </a:schemeClr>
          </a:glow>
          <a:innerShdw dist="50800" dir="13500000">
            <a:prstClr val="black">
              <a:alpha val="95000"/>
            </a:prst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3863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kern="1200" dirty="0" smtClean="0">
              <a:solidFill>
                <a:schemeClr val="bg1">
                  <a:lumMod val="85000"/>
                </a:schemeClr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rPr>
            <a:t>OKUL BAHÇESİ</a:t>
          </a:r>
          <a:endParaRPr lang="tr-TR" sz="2800" kern="1200" dirty="0">
            <a:solidFill>
              <a:schemeClr val="bg1">
                <a:lumMod val="85000"/>
              </a:schemeClr>
            </a:solidFill>
            <a:effectLst>
              <a:outerShdw blurRad="60007" dist="310007" dir="7680000" sy="30000" kx="1300200" algn="ctr" rotWithShape="0">
                <a:prstClr val="black">
                  <a:alpha val="32000"/>
                </a:prstClr>
              </a:outerShdw>
            </a:effectLst>
          </a:endParaRPr>
        </a:p>
      </dsp:txBody>
      <dsp:txXfrm>
        <a:off x="950267" y="66328"/>
        <a:ext cx="6921577" cy="611018"/>
      </dsp:txXfrm>
    </dsp:sp>
    <dsp:sp modelId="{A390186E-B99B-473A-A6D7-59C447FF57BF}">
      <dsp:nvSpPr>
        <dsp:cNvPr id="0" name=""/>
        <dsp:cNvSpPr/>
      </dsp:nvSpPr>
      <dsp:spPr>
        <a:xfrm>
          <a:off x="21132" y="108119"/>
          <a:ext cx="1016664" cy="511151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312" t="9055" r="3312" b="56"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AC8EB6-D101-45A2-AB08-B740B0E5CA8A}">
      <dsp:nvSpPr>
        <dsp:cNvPr id="0" name=""/>
        <dsp:cNvSpPr/>
      </dsp:nvSpPr>
      <dsp:spPr>
        <a:xfrm>
          <a:off x="3605" y="154146"/>
          <a:ext cx="2418270" cy="1934616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73" b="-1173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D80F46-4349-4659-9C90-17F71E0A35BD}">
      <dsp:nvSpPr>
        <dsp:cNvPr id="0" name=""/>
        <dsp:cNvSpPr/>
      </dsp:nvSpPr>
      <dsp:spPr>
        <a:xfrm>
          <a:off x="0" y="2041138"/>
          <a:ext cx="2419206" cy="37070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700" kern="1200" dirty="0"/>
        </a:p>
      </dsp:txBody>
      <dsp:txXfrm>
        <a:off x="0" y="2041138"/>
        <a:ext cx="2419206" cy="370707"/>
      </dsp:txXfrm>
    </dsp:sp>
    <dsp:sp modelId="{66483675-51F4-4393-9880-82C4505A91C6}">
      <dsp:nvSpPr>
        <dsp:cNvPr id="0" name=""/>
        <dsp:cNvSpPr/>
      </dsp:nvSpPr>
      <dsp:spPr>
        <a:xfrm>
          <a:off x="2748810" y="154300"/>
          <a:ext cx="2418270" cy="1934616"/>
        </a:xfrm>
        <a:prstGeom prst="rect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73" b="-1173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3730FD-8E60-4E03-83C4-1320EE7BD307}">
      <dsp:nvSpPr>
        <dsp:cNvPr id="0" name=""/>
        <dsp:cNvSpPr/>
      </dsp:nvSpPr>
      <dsp:spPr>
        <a:xfrm>
          <a:off x="2745794" y="2048967"/>
          <a:ext cx="2419206" cy="370091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shade val="50000"/>
            <a:hueOff val="39255"/>
            <a:satOff val="-1289"/>
            <a:lumOff val="1498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700" kern="1200" dirty="0"/>
        </a:p>
      </dsp:txBody>
      <dsp:txXfrm>
        <a:off x="2745794" y="2048967"/>
        <a:ext cx="2419206" cy="370091"/>
      </dsp:txXfrm>
    </dsp:sp>
    <dsp:sp modelId="{49A56FEC-6FA5-4670-89E4-70C1E6795628}">
      <dsp:nvSpPr>
        <dsp:cNvPr id="0" name=""/>
        <dsp:cNvSpPr/>
      </dsp:nvSpPr>
      <dsp:spPr>
        <a:xfrm>
          <a:off x="5494016" y="155160"/>
          <a:ext cx="2418270" cy="1934616"/>
        </a:xfrm>
        <a:prstGeom prst="rect">
          <a:avLst/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825" b="-5825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7C94A6-F3A6-40F4-AC00-1FD945A544D5}">
      <dsp:nvSpPr>
        <dsp:cNvPr id="0" name=""/>
        <dsp:cNvSpPr/>
      </dsp:nvSpPr>
      <dsp:spPr>
        <a:xfrm>
          <a:off x="5493604" y="2051547"/>
          <a:ext cx="2419206" cy="366651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shade val="50000"/>
            <a:hueOff val="78510"/>
            <a:satOff val="-2579"/>
            <a:lumOff val="2996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600" kern="1200" dirty="0"/>
        </a:p>
      </dsp:txBody>
      <dsp:txXfrm>
        <a:off x="5493604" y="2051547"/>
        <a:ext cx="2419206" cy="366651"/>
      </dsp:txXfrm>
    </dsp:sp>
    <dsp:sp modelId="{13543103-2157-4951-BAE6-D0B7ED6547B9}">
      <dsp:nvSpPr>
        <dsp:cNvPr id="0" name=""/>
        <dsp:cNvSpPr/>
      </dsp:nvSpPr>
      <dsp:spPr>
        <a:xfrm>
          <a:off x="3686" y="2661040"/>
          <a:ext cx="2418270" cy="1934616"/>
        </a:xfrm>
        <a:prstGeom prst="rect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73" b="-1173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6A62D2-F35E-48C1-BF8B-42931FC5FF5E}">
      <dsp:nvSpPr>
        <dsp:cNvPr id="0" name=""/>
        <dsp:cNvSpPr/>
      </dsp:nvSpPr>
      <dsp:spPr>
        <a:xfrm>
          <a:off x="5276" y="4555653"/>
          <a:ext cx="2415289" cy="370199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shade val="50000"/>
            <a:hueOff val="117765"/>
            <a:satOff val="-3868"/>
            <a:lumOff val="4495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700" kern="1200" dirty="0"/>
        </a:p>
      </dsp:txBody>
      <dsp:txXfrm>
        <a:off x="5276" y="4555653"/>
        <a:ext cx="2415289" cy="370199"/>
      </dsp:txXfrm>
    </dsp:sp>
    <dsp:sp modelId="{7083266B-EB01-4D22-9BF3-09C5E32BCAF2}">
      <dsp:nvSpPr>
        <dsp:cNvPr id="0" name=""/>
        <dsp:cNvSpPr/>
      </dsp:nvSpPr>
      <dsp:spPr>
        <a:xfrm>
          <a:off x="2746933" y="2661040"/>
          <a:ext cx="2418270" cy="1934616"/>
        </a:xfrm>
        <a:prstGeom prst="rect">
          <a:avLst/>
        </a:prstGeom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825" b="-5825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BDD415-0E15-431D-BDBB-9F6A72C1F912}">
      <dsp:nvSpPr>
        <dsp:cNvPr id="0" name=""/>
        <dsp:cNvSpPr/>
      </dsp:nvSpPr>
      <dsp:spPr>
        <a:xfrm>
          <a:off x="2744788" y="4555653"/>
          <a:ext cx="2422800" cy="370199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shade val="50000"/>
            <a:hueOff val="78510"/>
            <a:satOff val="-2579"/>
            <a:lumOff val="2996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700" kern="1200" dirty="0"/>
        </a:p>
      </dsp:txBody>
      <dsp:txXfrm>
        <a:off x="2744788" y="4555653"/>
        <a:ext cx="2422800" cy="370199"/>
      </dsp:txXfrm>
    </dsp:sp>
    <dsp:sp modelId="{6C7BE462-E4AF-4B8D-A8C9-1C02DE1D67E9}">
      <dsp:nvSpPr>
        <dsp:cNvPr id="0" name=""/>
        <dsp:cNvSpPr/>
      </dsp:nvSpPr>
      <dsp:spPr>
        <a:xfrm>
          <a:off x="5493935" y="2661040"/>
          <a:ext cx="2418270" cy="1934616"/>
        </a:xfrm>
        <a:prstGeom prst="rect">
          <a:avLst/>
        </a:prstGeom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73" b="-1173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ABEC3F-F356-4648-9967-26477E31B707}">
      <dsp:nvSpPr>
        <dsp:cNvPr id="0" name=""/>
        <dsp:cNvSpPr/>
      </dsp:nvSpPr>
      <dsp:spPr>
        <a:xfrm>
          <a:off x="5493566" y="4572560"/>
          <a:ext cx="2419206" cy="370199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shade val="50000"/>
            <a:hueOff val="39255"/>
            <a:satOff val="-1289"/>
            <a:lumOff val="1498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700" kern="1200" dirty="0"/>
        </a:p>
      </dsp:txBody>
      <dsp:txXfrm>
        <a:off x="5493566" y="4572560"/>
        <a:ext cx="2419206" cy="3701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DE1758-91C9-41DD-9C76-0C1A925CE8CD}" type="datetimeFigureOut">
              <a:rPr lang="tr-TR" smtClean="0"/>
              <a:t>18.05.2020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0C61EC-EE38-4DFF-B4BC-404E77B49F7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70539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0C61EC-EE38-4DFF-B4BC-404E77B49F71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37918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rickwork-SD-R1acr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 useBgFill="1">
        <p:nvSpPr>
          <p:cNvPr id="13" name="Freeform 12"/>
          <p:cNvSpPr/>
          <p:nvPr/>
        </p:nvSpPr>
        <p:spPr>
          <a:xfrm>
            <a:off x="-8467" y="-16933"/>
            <a:ext cx="8754534" cy="6451600"/>
          </a:xfrm>
          <a:custGeom>
            <a:avLst/>
            <a:gdLst/>
            <a:ahLst/>
            <a:cxnLst/>
            <a:rect l="l" t="t" r="r" b="b"/>
            <a:pathLst>
              <a:path w="8754534" h="6451600">
                <a:moveTo>
                  <a:pt x="8373534" y="0"/>
                </a:moveTo>
                <a:lnTo>
                  <a:pt x="8754534" y="5994400"/>
                </a:lnTo>
                <a:lnTo>
                  <a:pt x="0" y="6451600"/>
                </a:lnTo>
                <a:lnTo>
                  <a:pt x="0" y="0"/>
                </a:lnTo>
                <a:lnTo>
                  <a:pt x="8373534" y="0"/>
                </a:lnTo>
                <a:close/>
              </a:path>
            </a:pathLst>
          </a:cu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Freeform 22"/>
          <p:cNvSpPr/>
          <p:nvPr/>
        </p:nvSpPr>
        <p:spPr>
          <a:xfrm>
            <a:off x="-10379" y="4445000"/>
            <a:ext cx="8464695" cy="1715811"/>
          </a:xfrm>
          <a:custGeom>
            <a:avLst/>
            <a:gdLst/>
            <a:ahLst/>
            <a:cxnLst/>
            <a:rect l="l" t="t" r="r" b="b"/>
            <a:pathLst>
              <a:path w="8428428" h="1878553">
                <a:moveTo>
                  <a:pt x="0" y="438229"/>
                </a:moveTo>
                <a:lnTo>
                  <a:pt x="8343246" y="0"/>
                </a:lnTo>
                <a:lnTo>
                  <a:pt x="8428428" y="1424838"/>
                </a:lnTo>
                <a:lnTo>
                  <a:pt x="7515" y="1878553"/>
                </a:lnTo>
                <a:lnTo>
                  <a:pt x="0" y="438229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Freeform 28"/>
          <p:cNvSpPr/>
          <p:nvPr/>
        </p:nvSpPr>
        <p:spPr>
          <a:xfrm>
            <a:off x="-2864" y="0"/>
            <a:ext cx="5811235" cy="321615"/>
          </a:xfrm>
          <a:custGeom>
            <a:avLst/>
            <a:gdLst/>
            <a:ahLst/>
            <a:cxnLst/>
            <a:rect l="l" t="t" r="r" b="b"/>
            <a:pathLst>
              <a:path w="5811235" h="321615">
                <a:moveTo>
                  <a:pt x="0" y="0"/>
                </a:moveTo>
                <a:lnTo>
                  <a:pt x="5811235" y="0"/>
                </a:lnTo>
                <a:lnTo>
                  <a:pt x="1" y="321615"/>
                </a:lnTo>
                <a:cubicBezTo>
                  <a:pt x="1" y="214410"/>
                  <a:pt x="0" y="107205"/>
                  <a:pt x="0" y="0"/>
                </a:cubicBez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Freeform 29"/>
          <p:cNvSpPr/>
          <p:nvPr/>
        </p:nvSpPr>
        <p:spPr>
          <a:xfrm rot="21420000">
            <a:off x="-170768" y="213023"/>
            <a:ext cx="8480534" cy="5746008"/>
          </a:xfrm>
          <a:custGeom>
            <a:avLst/>
            <a:gdLst/>
            <a:ahLst/>
            <a:cxnLst/>
            <a:rect l="l" t="t" r="r" b="b"/>
            <a:pathLst>
              <a:path w="11307378" h="5746008">
                <a:moveTo>
                  <a:pt x="11270997" y="0"/>
                </a:moveTo>
                <a:lnTo>
                  <a:pt x="11307378" y="5746008"/>
                </a:lnTo>
                <a:lnTo>
                  <a:pt x="1" y="574313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451416" y="668338"/>
            <a:ext cx="7533524" cy="2766528"/>
          </a:xfrm>
        </p:spPr>
        <p:txBody>
          <a:bodyPr anchor="b">
            <a:normAutofit/>
          </a:bodyPr>
          <a:lstStyle>
            <a:lvl1pPr algn="r">
              <a:defRPr sz="7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554462" y="3446830"/>
            <a:ext cx="7512060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3669071" y="4714242"/>
            <a:ext cx="4607740" cy="942356"/>
          </a:xfrm>
        </p:spPr>
        <p:txBody>
          <a:bodyPr/>
          <a:lstStyle>
            <a:lvl1pPr algn="ctr">
              <a:defRPr sz="4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12134" y="4954635"/>
            <a:ext cx="2987069" cy="918361"/>
          </a:xfrm>
        </p:spPr>
        <p:txBody>
          <a:bodyPr vert="horz" lIns="91440" tIns="45720" rIns="91440" bIns="45720" rtlCol="0" anchor="ctr"/>
          <a:lstStyle>
            <a:lvl1pPr algn="r">
              <a:defRPr lang="en-US" sz="4200" dirty="0"/>
            </a:lvl1pPr>
          </a:lstStyle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7401518" y="3819948"/>
            <a:ext cx="680390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D8699E5-E0F3-41FF-9616-9BACE3998B35}" type="slidenum">
              <a:rPr lang="tr-T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3" name="5-Point Star 32"/>
          <p:cNvSpPr/>
          <p:nvPr/>
        </p:nvSpPr>
        <p:spPr>
          <a:xfrm rot="21420000">
            <a:off x="3121951" y="5057183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20653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106333"/>
            <a:ext cx="7796031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4351" y="685800"/>
            <a:ext cx="7794385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4702923"/>
            <a:ext cx="7796046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07843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Resim Sütu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6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8880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4335" y="2063396"/>
            <a:ext cx="2482596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8880" y="4389288"/>
            <a:ext cx="2482596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805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176999" y="2063396"/>
            <a:ext cx="2482596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176998" y="4389286"/>
            <a:ext cx="2483655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670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26614" y="2063394"/>
            <a:ext cx="2482596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26614" y="4389284"/>
            <a:ext cx="2482596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59252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2063396"/>
            <a:ext cx="7796030" cy="3311190"/>
          </a:xfrm>
        </p:spPr>
        <p:txBody>
          <a:bodyPr vert="eaVert" anchor="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47224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1896" y="685801"/>
            <a:ext cx="1698485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685801"/>
            <a:ext cx="5928323" cy="4688785"/>
          </a:xfrm>
        </p:spPr>
        <p:txBody>
          <a:bodyPr vert="eaVert" anchor="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17516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rickwork-SD-R1acr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 useBgFill="1">
        <p:nvSpPr>
          <p:cNvPr id="13" name="Freeform 12"/>
          <p:cNvSpPr/>
          <p:nvPr/>
        </p:nvSpPr>
        <p:spPr>
          <a:xfrm>
            <a:off x="-8467" y="-16933"/>
            <a:ext cx="8754534" cy="6451600"/>
          </a:xfrm>
          <a:custGeom>
            <a:avLst/>
            <a:gdLst/>
            <a:ahLst/>
            <a:cxnLst/>
            <a:rect l="l" t="t" r="r" b="b"/>
            <a:pathLst>
              <a:path w="8754534" h="6451600">
                <a:moveTo>
                  <a:pt x="8373534" y="0"/>
                </a:moveTo>
                <a:lnTo>
                  <a:pt x="8754534" y="5994400"/>
                </a:lnTo>
                <a:lnTo>
                  <a:pt x="0" y="6451600"/>
                </a:lnTo>
                <a:lnTo>
                  <a:pt x="0" y="0"/>
                </a:lnTo>
                <a:lnTo>
                  <a:pt x="8373534" y="0"/>
                </a:lnTo>
                <a:close/>
              </a:path>
            </a:pathLst>
          </a:cu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Freeform 22"/>
          <p:cNvSpPr/>
          <p:nvPr/>
        </p:nvSpPr>
        <p:spPr>
          <a:xfrm>
            <a:off x="-10379" y="4445000"/>
            <a:ext cx="8464695" cy="1715811"/>
          </a:xfrm>
          <a:custGeom>
            <a:avLst/>
            <a:gdLst/>
            <a:ahLst/>
            <a:cxnLst/>
            <a:rect l="l" t="t" r="r" b="b"/>
            <a:pathLst>
              <a:path w="8428428" h="1878553">
                <a:moveTo>
                  <a:pt x="0" y="438229"/>
                </a:moveTo>
                <a:lnTo>
                  <a:pt x="8343246" y="0"/>
                </a:lnTo>
                <a:lnTo>
                  <a:pt x="8428428" y="1424838"/>
                </a:lnTo>
                <a:lnTo>
                  <a:pt x="7515" y="1878553"/>
                </a:lnTo>
                <a:lnTo>
                  <a:pt x="0" y="438229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Freeform 28"/>
          <p:cNvSpPr/>
          <p:nvPr/>
        </p:nvSpPr>
        <p:spPr>
          <a:xfrm>
            <a:off x="-2864" y="0"/>
            <a:ext cx="5811235" cy="321615"/>
          </a:xfrm>
          <a:custGeom>
            <a:avLst/>
            <a:gdLst/>
            <a:ahLst/>
            <a:cxnLst/>
            <a:rect l="l" t="t" r="r" b="b"/>
            <a:pathLst>
              <a:path w="5811235" h="321615">
                <a:moveTo>
                  <a:pt x="0" y="0"/>
                </a:moveTo>
                <a:lnTo>
                  <a:pt x="5811235" y="0"/>
                </a:lnTo>
                <a:lnTo>
                  <a:pt x="1" y="321615"/>
                </a:lnTo>
                <a:cubicBezTo>
                  <a:pt x="1" y="214410"/>
                  <a:pt x="0" y="107205"/>
                  <a:pt x="0" y="0"/>
                </a:cubicBez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Freeform 29"/>
          <p:cNvSpPr/>
          <p:nvPr/>
        </p:nvSpPr>
        <p:spPr>
          <a:xfrm rot="21420000">
            <a:off x="-170768" y="213023"/>
            <a:ext cx="8480534" cy="5746008"/>
          </a:xfrm>
          <a:custGeom>
            <a:avLst/>
            <a:gdLst/>
            <a:ahLst/>
            <a:cxnLst/>
            <a:rect l="l" t="t" r="r" b="b"/>
            <a:pathLst>
              <a:path w="11307378" h="5746008">
                <a:moveTo>
                  <a:pt x="11270997" y="0"/>
                </a:moveTo>
                <a:lnTo>
                  <a:pt x="11307378" y="5746008"/>
                </a:lnTo>
                <a:lnTo>
                  <a:pt x="1" y="574313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451416" y="668338"/>
            <a:ext cx="7533524" cy="2766528"/>
          </a:xfrm>
        </p:spPr>
        <p:txBody>
          <a:bodyPr anchor="b">
            <a:normAutofit/>
          </a:bodyPr>
          <a:lstStyle>
            <a:lvl1pPr algn="r">
              <a:defRPr sz="7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554462" y="3446830"/>
            <a:ext cx="7512060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3669071" y="4714242"/>
            <a:ext cx="4607740" cy="942356"/>
          </a:xfrm>
        </p:spPr>
        <p:txBody>
          <a:bodyPr/>
          <a:lstStyle>
            <a:lvl1pPr algn="ctr">
              <a:defRPr sz="4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12134" y="4954635"/>
            <a:ext cx="2987069" cy="918361"/>
          </a:xfrm>
        </p:spPr>
        <p:txBody>
          <a:bodyPr vert="horz" lIns="91440" tIns="45720" rIns="91440" bIns="45720" rtlCol="0" anchor="ctr"/>
          <a:lstStyle>
            <a:lvl1pPr algn="r">
              <a:defRPr lang="en-US" sz="4200" dirty="0"/>
            </a:lvl1pPr>
          </a:lstStyle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7401518" y="3819948"/>
            <a:ext cx="680390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D8699E5-E0F3-41FF-9616-9BACE3998B35}" type="slidenum">
              <a:rPr lang="tr-T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3" name="5-Point Star 32"/>
          <p:cNvSpPr/>
          <p:nvPr/>
        </p:nvSpPr>
        <p:spPr>
          <a:xfrm rot="21420000">
            <a:off x="3121951" y="5057183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4777364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1" y="2063396"/>
            <a:ext cx="7796030" cy="3311189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76528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6030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3742267"/>
            <a:ext cx="7796030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58407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7662" cy="115814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0" y="2063396"/>
            <a:ext cx="3816536" cy="3311189"/>
          </a:xfrm>
        </p:spPr>
        <p:txBody>
          <a:bodyPr anchor="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495478" y="2063396"/>
            <a:ext cx="3814904" cy="3311189"/>
          </a:xfrm>
        </p:spPr>
        <p:txBody>
          <a:bodyPr anchor="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12769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6030" cy="115814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9569" y="2063396"/>
            <a:ext cx="3591317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514352" y="2861733"/>
            <a:ext cx="3816534" cy="2512852"/>
          </a:xfrm>
        </p:spPr>
        <p:txBody>
          <a:bodyPr anchor="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5340" y="2063396"/>
            <a:ext cx="359667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495477" y="2861733"/>
            <a:ext cx="3816535" cy="2512852"/>
          </a:xfrm>
        </p:spPr>
        <p:txBody>
          <a:bodyPr anchor="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75165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3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555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77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4106333"/>
            <a:ext cx="7796047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97106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232" y="685800"/>
            <a:ext cx="3095145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784600" y="685801"/>
            <a:ext cx="4525781" cy="468878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232" y="2709053"/>
            <a:ext cx="3095146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92846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440817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47740" y="1"/>
            <a:ext cx="3162641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2709053"/>
            <a:ext cx="440817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10905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106333"/>
            <a:ext cx="7796031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4351" y="685800"/>
            <a:ext cx="7794385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4702923"/>
            <a:ext cx="7796046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03239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77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4106333"/>
            <a:ext cx="7796047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90017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99" y="685800"/>
            <a:ext cx="7143765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162698" y="3610032"/>
            <a:ext cx="6500967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4106334"/>
            <a:ext cx="779766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4280" y="88785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97147" y="290648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5002877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1723855"/>
            <a:ext cx="7796030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4247468"/>
            <a:ext cx="7796030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28623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üt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6030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14352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4352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5967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175966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7785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27785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5908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Resim Sütu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6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8880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4335" y="2063396"/>
            <a:ext cx="2482596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8880" y="4389288"/>
            <a:ext cx="2482596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805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176999" y="2063396"/>
            <a:ext cx="2482596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176998" y="4389286"/>
            <a:ext cx="2483655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670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26614" y="2063394"/>
            <a:ext cx="2482596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26614" y="4389284"/>
            <a:ext cx="2482596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67574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2063396"/>
            <a:ext cx="7796030" cy="3311190"/>
          </a:xfrm>
        </p:spPr>
        <p:txBody>
          <a:bodyPr vert="eaVert" anchor="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9114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1896" y="685801"/>
            <a:ext cx="1698485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685801"/>
            <a:ext cx="5928323" cy="4688785"/>
          </a:xfrm>
        </p:spPr>
        <p:txBody>
          <a:bodyPr vert="eaVert" anchor="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9159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99" y="685800"/>
            <a:ext cx="7143765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162698" y="3610032"/>
            <a:ext cx="6500967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4106334"/>
            <a:ext cx="779766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4280" y="88785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97147" y="290648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050441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1723855"/>
            <a:ext cx="7796030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4247468"/>
            <a:ext cx="7796030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7639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üt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6030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14352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4352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5967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175966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7785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27785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7498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Resim Sütu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6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8880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4335" y="2063396"/>
            <a:ext cx="2482596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8880" y="4389288"/>
            <a:ext cx="2482596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805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176999" y="2063396"/>
            <a:ext cx="2482596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176998" y="4389286"/>
            <a:ext cx="2483655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670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26614" y="2063394"/>
            <a:ext cx="2482596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26614" y="4389284"/>
            <a:ext cx="2482596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4154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2063396"/>
            <a:ext cx="7796030" cy="3311190"/>
          </a:xfrm>
        </p:spPr>
        <p:txBody>
          <a:bodyPr vert="eaVert" anchor="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0724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1896" y="685801"/>
            <a:ext cx="1698485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685801"/>
            <a:ext cx="5928323" cy="4688785"/>
          </a:xfrm>
        </p:spPr>
        <p:txBody>
          <a:bodyPr vert="eaVert" anchor="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5083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rickwork-SD-R1acr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 useBgFill="1">
        <p:nvSpPr>
          <p:cNvPr id="13" name="Freeform 12"/>
          <p:cNvSpPr/>
          <p:nvPr/>
        </p:nvSpPr>
        <p:spPr>
          <a:xfrm>
            <a:off x="-8467" y="-16933"/>
            <a:ext cx="8754534" cy="6451600"/>
          </a:xfrm>
          <a:custGeom>
            <a:avLst/>
            <a:gdLst/>
            <a:ahLst/>
            <a:cxnLst/>
            <a:rect l="l" t="t" r="r" b="b"/>
            <a:pathLst>
              <a:path w="8754534" h="6451600">
                <a:moveTo>
                  <a:pt x="8373534" y="0"/>
                </a:moveTo>
                <a:lnTo>
                  <a:pt x="8754534" y="5994400"/>
                </a:lnTo>
                <a:lnTo>
                  <a:pt x="0" y="6451600"/>
                </a:lnTo>
                <a:lnTo>
                  <a:pt x="0" y="0"/>
                </a:lnTo>
                <a:lnTo>
                  <a:pt x="8373534" y="0"/>
                </a:lnTo>
                <a:close/>
              </a:path>
            </a:pathLst>
          </a:cu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Freeform 22"/>
          <p:cNvSpPr/>
          <p:nvPr/>
        </p:nvSpPr>
        <p:spPr>
          <a:xfrm>
            <a:off x="-10379" y="4445000"/>
            <a:ext cx="8464695" cy="1715811"/>
          </a:xfrm>
          <a:custGeom>
            <a:avLst/>
            <a:gdLst/>
            <a:ahLst/>
            <a:cxnLst/>
            <a:rect l="l" t="t" r="r" b="b"/>
            <a:pathLst>
              <a:path w="8428428" h="1878553">
                <a:moveTo>
                  <a:pt x="0" y="438229"/>
                </a:moveTo>
                <a:lnTo>
                  <a:pt x="8343246" y="0"/>
                </a:lnTo>
                <a:lnTo>
                  <a:pt x="8428428" y="1424838"/>
                </a:lnTo>
                <a:lnTo>
                  <a:pt x="7515" y="1878553"/>
                </a:lnTo>
                <a:lnTo>
                  <a:pt x="0" y="438229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Freeform 28"/>
          <p:cNvSpPr/>
          <p:nvPr/>
        </p:nvSpPr>
        <p:spPr>
          <a:xfrm>
            <a:off x="-2864" y="0"/>
            <a:ext cx="5811235" cy="321615"/>
          </a:xfrm>
          <a:custGeom>
            <a:avLst/>
            <a:gdLst/>
            <a:ahLst/>
            <a:cxnLst/>
            <a:rect l="l" t="t" r="r" b="b"/>
            <a:pathLst>
              <a:path w="5811235" h="321615">
                <a:moveTo>
                  <a:pt x="0" y="0"/>
                </a:moveTo>
                <a:lnTo>
                  <a:pt x="5811235" y="0"/>
                </a:lnTo>
                <a:lnTo>
                  <a:pt x="1" y="321615"/>
                </a:lnTo>
                <a:cubicBezTo>
                  <a:pt x="1" y="214410"/>
                  <a:pt x="0" y="107205"/>
                  <a:pt x="0" y="0"/>
                </a:cubicBez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Freeform 29"/>
          <p:cNvSpPr/>
          <p:nvPr/>
        </p:nvSpPr>
        <p:spPr>
          <a:xfrm rot="21420000">
            <a:off x="-170768" y="213023"/>
            <a:ext cx="8480534" cy="5746008"/>
          </a:xfrm>
          <a:custGeom>
            <a:avLst/>
            <a:gdLst/>
            <a:ahLst/>
            <a:cxnLst/>
            <a:rect l="l" t="t" r="r" b="b"/>
            <a:pathLst>
              <a:path w="11307378" h="5746008">
                <a:moveTo>
                  <a:pt x="11270997" y="0"/>
                </a:moveTo>
                <a:lnTo>
                  <a:pt x="11307378" y="5746008"/>
                </a:lnTo>
                <a:lnTo>
                  <a:pt x="1" y="574313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451416" y="668338"/>
            <a:ext cx="7533524" cy="2766528"/>
          </a:xfrm>
        </p:spPr>
        <p:txBody>
          <a:bodyPr anchor="b">
            <a:normAutofit/>
          </a:bodyPr>
          <a:lstStyle>
            <a:lvl1pPr algn="r">
              <a:defRPr sz="7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554462" y="3446830"/>
            <a:ext cx="7512060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3669071" y="4714242"/>
            <a:ext cx="4607740" cy="942356"/>
          </a:xfrm>
        </p:spPr>
        <p:txBody>
          <a:bodyPr/>
          <a:lstStyle>
            <a:lvl1pPr algn="ctr">
              <a:defRPr sz="4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12134" y="4954635"/>
            <a:ext cx="2987069" cy="918361"/>
          </a:xfrm>
        </p:spPr>
        <p:txBody>
          <a:bodyPr vert="horz" lIns="91440" tIns="45720" rIns="91440" bIns="45720" rtlCol="0" anchor="ctr"/>
          <a:lstStyle>
            <a:lvl1pPr algn="r">
              <a:defRPr lang="en-US" sz="4200" dirty="0"/>
            </a:lvl1pPr>
          </a:lstStyle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7401518" y="3819948"/>
            <a:ext cx="680390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D8699E5-E0F3-41FF-9616-9BACE3998B35}" type="slidenum">
              <a:rPr lang="tr-T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3" name="5-Point Star 32"/>
          <p:cNvSpPr/>
          <p:nvPr/>
        </p:nvSpPr>
        <p:spPr>
          <a:xfrm rot="21420000">
            <a:off x="3121951" y="5057183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237049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1" y="2063396"/>
            <a:ext cx="7796030" cy="3311189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40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1" y="2063396"/>
            <a:ext cx="7796030" cy="3311189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0346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6030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3742267"/>
            <a:ext cx="7796030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805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7662" cy="115814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0" y="2063396"/>
            <a:ext cx="3816536" cy="3311189"/>
          </a:xfrm>
        </p:spPr>
        <p:txBody>
          <a:bodyPr anchor="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495478" y="2063396"/>
            <a:ext cx="3814904" cy="3311189"/>
          </a:xfrm>
        </p:spPr>
        <p:txBody>
          <a:bodyPr anchor="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967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6030" cy="115814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9569" y="2063396"/>
            <a:ext cx="3591317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514352" y="2861733"/>
            <a:ext cx="3816534" cy="2512852"/>
          </a:xfrm>
        </p:spPr>
        <p:txBody>
          <a:bodyPr anchor="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5340" y="2063396"/>
            <a:ext cx="359667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495477" y="2861733"/>
            <a:ext cx="3816535" cy="2512852"/>
          </a:xfrm>
        </p:spPr>
        <p:txBody>
          <a:bodyPr anchor="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9065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0679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2205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232" y="685800"/>
            <a:ext cx="3095145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784600" y="685801"/>
            <a:ext cx="4525781" cy="468878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232" y="2709053"/>
            <a:ext cx="3095146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4495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440817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47740" y="1"/>
            <a:ext cx="3162641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2709053"/>
            <a:ext cx="440817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4526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106333"/>
            <a:ext cx="7796031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4351" y="685800"/>
            <a:ext cx="7794385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4702923"/>
            <a:ext cx="7796046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1593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77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4106333"/>
            <a:ext cx="7796047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552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99" y="685800"/>
            <a:ext cx="7143765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162698" y="3610032"/>
            <a:ext cx="6500967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4106334"/>
            <a:ext cx="779766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4280" y="88785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97147" y="290648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384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6030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3742267"/>
            <a:ext cx="7796030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6238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1723855"/>
            <a:ext cx="7796030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4247468"/>
            <a:ext cx="7796030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4287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üt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6030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14352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4352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5967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175966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7785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27785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5887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Resim Sütu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6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8880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4335" y="2063396"/>
            <a:ext cx="2482596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8880" y="4389288"/>
            <a:ext cx="2482596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805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176999" y="2063396"/>
            <a:ext cx="2482596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176998" y="4389286"/>
            <a:ext cx="2483655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670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26614" y="2063394"/>
            <a:ext cx="2482596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26614" y="4389284"/>
            <a:ext cx="2482596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6702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2063396"/>
            <a:ext cx="7796030" cy="3311190"/>
          </a:xfrm>
        </p:spPr>
        <p:txBody>
          <a:bodyPr vert="eaVert" anchor="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0609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1896" y="685801"/>
            <a:ext cx="1698485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685801"/>
            <a:ext cx="5928323" cy="4688785"/>
          </a:xfrm>
        </p:spPr>
        <p:txBody>
          <a:bodyPr vert="eaVert" anchor="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6771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rickwork-SD-R1acr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 useBgFill="1">
        <p:nvSpPr>
          <p:cNvPr id="13" name="Freeform 12"/>
          <p:cNvSpPr/>
          <p:nvPr/>
        </p:nvSpPr>
        <p:spPr>
          <a:xfrm>
            <a:off x="-8467" y="-16933"/>
            <a:ext cx="8754534" cy="6451600"/>
          </a:xfrm>
          <a:custGeom>
            <a:avLst/>
            <a:gdLst/>
            <a:ahLst/>
            <a:cxnLst/>
            <a:rect l="l" t="t" r="r" b="b"/>
            <a:pathLst>
              <a:path w="8754534" h="6451600">
                <a:moveTo>
                  <a:pt x="8373534" y="0"/>
                </a:moveTo>
                <a:lnTo>
                  <a:pt x="8754534" y="5994400"/>
                </a:lnTo>
                <a:lnTo>
                  <a:pt x="0" y="6451600"/>
                </a:lnTo>
                <a:lnTo>
                  <a:pt x="0" y="0"/>
                </a:lnTo>
                <a:lnTo>
                  <a:pt x="8373534" y="0"/>
                </a:lnTo>
                <a:close/>
              </a:path>
            </a:pathLst>
          </a:cu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Freeform 22"/>
          <p:cNvSpPr/>
          <p:nvPr/>
        </p:nvSpPr>
        <p:spPr>
          <a:xfrm>
            <a:off x="-10379" y="4445000"/>
            <a:ext cx="8464695" cy="1715811"/>
          </a:xfrm>
          <a:custGeom>
            <a:avLst/>
            <a:gdLst/>
            <a:ahLst/>
            <a:cxnLst/>
            <a:rect l="l" t="t" r="r" b="b"/>
            <a:pathLst>
              <a:path w="8428428" h="1878553">
                <a:moveTo>
                  <a:pt x="0" y="438229"/>
                </a:moveTo>
                <a:lnTo>
                  <a:pt x="8343246" y="0"/>
                </a:lnTo>
                <a:lnTo>
                  <a:pt x="8428428" y="1424838"/>
                </a:lnTo>
                <a:lnTo>
                  <a:pt x="7515" y="1878553"/>
                </a:lnTo>
                <a:lnTo>
                  <a:pt x="0" y="438229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Freeform 28"/>
          <p:cNvSpPr/>
          <p:nvPr/>
        </p:nvSpPr>
        <p:spPr>
          <a:xfrm>
            <a:off x="-2864" y="0"/>
            <a:ext cx="5811235" cy="321615"/>
          </a:xfrm>
          <a:custGeom>
            <a:avLst/>
            <a:gdLst/>
            <a:ahLst/>
            <a:cxnLst/>
            <a:rect l="l" t="t" r="r" b="b"/>
            <a:pathLst>
              <a:path w="5811235" h="321615">
                <a:moveTo>
                  <a:pt x="0" y="0"/>
                </a:moveTo>
                <a:lnTo>
                  <a:pt x="5811235" y="0"/>
                </a:lnTo>
                <a:lnTo>
                  <a:pt x="1" y="321615"/>
                </a:lnTo>
                <a:cubicBezTo>
                  <a:pt x="1" y="214410"/>
                  <a:pt x="0" y="107205"/>
                  <a:pt x="0" y="0"/>
                </a:cubicBez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Freeform 29"/>
          <p:cNvSpPr/>
          <p:nvPr/>
        </p:nvSpPr>
        <p:spPr>
          <a:xfrm rot="21420000">
            <a:off x="-170768" y="213023"/>
            <a:ext cx="8480534" cy="5746008"/>
          </a:xfrm>
          <a:custGeom>
            <a:avLst/>
            <a:gdLst/>
            <a:ahLst/>
            <a:cxnLst/>
            <a:rect l="l" t="t" r="r" b="b"/>
            <a:pathLst>
              <a:path w="11307378" h="5746008">
                <a:moveTo>
                  <a:pt x="11270997" y="0"/>
                </a:moveTo>
                <a:lnTo>
                  <a:pt x="11307378" y="5746008"/>
                </a:lnTo>
                <a:lnTo>
                  <a:pt x="1" y="574313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451416" y="668338"/>
            <a:ext cx="7533524" cy="2766528"/>
          </a:xfrm>
        </p:spPr>
        <p:txBody>
          <a:bodyPr anchor="b">
            <a:normAutofit/>
          </a:bodyPr>
          <a:lstStyle>
            <a:lvl1pPr algn="r">
              <a:defRPr sz="7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554462" y="3446830"/>
            <a:ext cx="7512060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3669071" y="4714242"/>
            <a:ext cx="4607740" cy="942356"/>
          </a:xfrm>
        </p:spPr>
        <p:txBody>
          <a:bodyPr/>
          <a:lstStyle>
            <a:lvl1pPr algn="ctr">
              <a:defRPr sz="4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12134" y="4954635"/>
            <a:ext cx="2987069" cy="918361"/>
          </a:xfrm>
        </p:spPr>
        <p:txBody>
          <a:bodyPr vert="horz" lIns="91440" tIns="45720" rIns="91440" bIns="45720" rtlCol="0" anchor="ctr"/>
          <a:lstStyle>
            <a:lvl1pPr algn="r">
              <a:defRPr lang="en-US" sz="4200" dirty="0"/>
            </a:lvl1pPr>
          </a:lstStyle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7401518" y="3819948"/>
            <a:ext cx="680390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D8699E5-E0F3-41FF-9616-9BACE3998B35}" type="slidenum">
              <a:rPr lang="tr-T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3" name="5-Point Star 32"/>
          <p:cNvSpPr/>
          <p:nvPr/>
        </p:nvSpPr>
        <p:spPr>
          <a:xfrm rot="21420000">
            <a:off x="3121951" y="5057183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067773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1" y="2063396"/>
            <a:ext cx="7796030" cy="3311189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067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6030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3742267"/>
            <a:ext cx="7796030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4513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7662" cy="115814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0" y="2063396"/>
            <a:ext cx="3816536" cy="3311189"/>
          </a:xfrm>
        </p:spPr>
        <p:txBody>
          <a:bodyPr anchor="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495478" y="2063396"/>
            <a:ext cx="3814904" cy="3311189"/>
          </a:xfrm>
        </p:spPr>
        <p:txBody>
          <a:bodyPr anchor="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1928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6030" cy="115814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9569" y="2063396"/>
            <a:ext cx="3591317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514352" y="2861733"/>
            <a:ext cx="3816534" cy="2512852"/>
          </a:xfrm>
        </p:spPr>
        <p:txBody>
          <a:bodyPr anchor="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5340" y="2063396"/>
            <a:ext cx="359667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495477" y="2861733"/>
            <a:ext cx="3816535" cy="2512852"/>
          </a:xfrm>
        </p:spPr>
        <p:txBody>
          <a:bodyPr anchor="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617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7662" cy="115814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0" y="2063396"/>
            <a:ext cx="3816536" cy="3311189"/>
          </a:xfrm>
        </p:spPr>
        <p:txBody>
          <a:bodyPr anchor="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495478" y="2063396"/>
            <a:ext cx="3814904" cy="3311189"/>
          </a:xfrm>
        </p:spPr>
        <p:txBody>
          <a:bodyPr anchor="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0717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283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823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232" y="685800"/>
            <a:ext cx="3095145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784600" y="685801"/>
            <a:ext cx="4525781" cy="468878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232" y="2709053"/>
            <a:ext cx="3095146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1152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440817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47740" y="1"/>
            <a:ext cx="3162641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2709053"/>
            <a:ext cx="440817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384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106333"/>
            <a:ext cx="7796031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4351" y="685800"/>
            <a:ext cx="7794385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4702923"/>
            <a:ext cx="7796046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4923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77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4106333"/>
            <a:ext cx="7796047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7036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99" y="685800"/>
            <a:ext cx="7143765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162698" y="3610032"/>
            <a:ext cx="6500967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4106334"/>
            <a:ext cx="779766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4280" y="88785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97147" y="290648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949681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1723855"/>
            <a:ext cx="7796030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4247468"/>
            <a:ext cx="7796030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2359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üt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6030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14352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4352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5967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175966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7785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27785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0265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Resim Sütu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6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8880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4335" y="2063396"/>
            <a:ext cx="2482596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8880" y="4389288"/>
            <a:ext cx="2482596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805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176999" y="2063396"/>
            <a:ext cx="2482596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176998" y="4389286"/>
            <a:ext cx="2483655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670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26614" y="2063394"/>
            <a:ext cx="2482596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26614" y="4389284"/>
            <a:ext cx="2482596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935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6030" cy="115814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9569" y="2063396"/>
            <a:ext cx="3591317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514352" y="2861733"/>
            <a:ext cx="3816534" cy="2512852"/>
          </a:xfrm>
        </p:spPr>
        <p:txBody>
          <a:bodyPr anchor="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5340" y="2063396"/>
            <a:ext cx="359667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495477" y="2861733"/>
            <a:ext cx="3816535" cy="2512852"/>
          </a:xfrm>
        </p:spPr>
        <p:txBody>
          <a:bodyPr anchor="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3479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2063396"/>
            <a:ext cx="7796030" cy="3311190"/>
          </a:xfrm>
        </p:spPr>
        <p:txBody>
          <a:bodyPr vert="eaVert" anchor="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9315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1896" y="685801"/>
            <a:ext cx="1698485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685801"/>
            <a:ext cx="5928323" cy="4688785"/>
          </a:xfrm>
        </p:spPr>
        <p:txBody>
          <a:bodyPr vert="eaVert" anchor="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8273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rickwork-SD-R1acr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 useBgFill="1">
        <p:nvSpPr>
          <p:cNvPr id="13" name="Freeform 12"/>
          <p:cNvSpPr/>
          <p:nvPr/>
        </p:nvSpPr>
        <p:spPr>
          <a:xfrm>
            <a:off x="-8467" y="-16933"/>
            <a:ext cx="8754534" cy="6451600"/>
          </a:xfrm>
          <a:custGeom>
            <a:avLst/>
            <a:gdLst/>
            <a:ahLst/>
            <a:cxnLst/>
            <a:rect l="l" t="t" r="r" b="b"/>
            <a:pathLst>
              <a:path w="8754534" h="6451600">
                <a:moveTo>
                  <a:pt x="8373534" y="0"/>
                </a:moveTo>
                <a:lnTo>
                  <a:pt x="8754534" y="5994400"/>
                </a:lnTo>
                <a:lnTo>
                  <a:pt x="0" y="6451600"/>
                </a:lnTo>
                <a:lnTo>
                  <a:pt x="0" y="0"/>
                </a:lnTo>
                <a:lnTo>
                  <a:pt x="8373534" y="0"/>
                </a:lnTo>
                <a:close/>
              </a:path>
            </a:pathLst>
          </a:cu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Freeform 22"/>
          <p:cNvSpPr/>
          <p:nvPr/>
        </p:nvSpPr>
        <p:spPr>
          <a:xfrm>
            <a:off x="-10379" y="4445000"/>
            <a:ext cx="8464695" cy="1715811"/>
          </a:xfrm>
          <a:custGeom>
            <a:avLst/>
            <a:gdLst/>
            <a:ahLst/>
            <a:cxnLst/>
            <a:rect l="l" t="t" r="r" b="b"/>
            <a:pathLst>
              <a:path w="8428428" h="1878553">
                <a:moveTo>
                  <a:pt x="0" y="438229"/>
                </a:moveTo>
                <a:lnTo>
                  <a:pt x="8343246" y="0"/>
                </a:lnTo>
                <a:lnTo>
                  <a:pt x="8428428" y="1424838"/>
                </a:lnTo>
                <a:lnTo>
                  <a:pt x="7515" y="1878553"/>
                </a:lnTo>
                <a:lnTo>
                  <a:pt x="0" y="438229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Freeform 28"/>
          <p:cNvSpPr/>
          <p:nvPr/>
        </p:nvSpPr>
        <p:spPr>
          <a:xfrm>
            <a:off x="-2864" y="0"/>
            <a:ext cx="5811235" cy="321615"/>
          </a:xfrm>
          <a:custGeom>
            <a:avLst/>
            <a:gdLst/>
            <a:ahLst/>
            <a:cxnLst/>
            <a:rect l="l" t="t" r="r" b="b"/>
            <a:pathLst>
              <a:path w="5811235" h="321615">
                <a:moveTo>
                  <a:pt x="0" y="0"/>
                </a:moveTo>
                <a:lnTo>
                  <a:pt x="5811235" y="0"/>
                </a:lnTo>
                <a:lnTo>
                  <a:pt x="1" y="321615"/>
                </a:lnTo>
                <a:cubicBezTo>
                  <a:pt x="1" y="214410"/>
                  <a:pt x="0" y="107205"/>
                  <a:pt x="0" y="0"/>
                </a:cubicBez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Freeform 29"/>
          <p:cNvSpPr/>
          <p:nvPr/>
        </p:nvSpPr>
        <p:spPr>
          <a:xfrm rot="21420000">
            <a:off x="-170768" y="213023"/>
            <a:ext cx="8480534" cy="5746008"/>
          </a:xfrm>
          <a:custGeom>
            <a:avLst/>
            <a:gdLst/>
            <a:ahLst/>
            <a:cxnLst/>
            <a:rect l="l" t="t" r="r" b="b"/>
            <a:pathLst>
              <a:path w="11307378" h="5746008">
                <a:moveTo>
                  <a:pt x="11270997" y="0"/>
                </a:moveTo>
                <a:lnTo>
                  <a:pt x="11307378" y="5746008"/>
                </a:lnTo>
                <a:lnTo>
                  <a:pt x="1" y="574313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451416" y="668338"/>
            <a:ext cx="7533524" cy="2766528"/>
          </a:xfrm>
        </p:spPr>
        <p:txBody>
          <a:bodyPr anchor="b">
            <a:normAutofit/>
          </a:bodyPr>
          <a:lstStyle>
            <a:lvl1pPr algn="r">
              <a:defRPr sz="7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554462" y="3446830"/>
            <a:ext cx="7512060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3669071" y="4714242"/>
            <a:ext cx="4607740" cy="942356"/>
          </a:xfrm>
        </p:spPr>
        <p:txBody>
          <a:bodyPr/>
          <a:lstStyle>
            <a:lvl1pPr algn="ctr">
              <a:defRPr sz="4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12134" y="4954635"/>
            <a:ext cx="2987069" cy="918361"/>
          </a:xfrm>
        </p:spPr>
        <p:txBody>
          <a:bodyPr vert="horz" lIns="91440" tIns="45720" rIns="91440" bIns="45720" rtlCol="0" anchor="ctr"/>
          <a:lstStyle>
            <a:lvl1pPr algn="r">
              <a:defRPr lang="en-US" sz="4200" dirty="0"/>
            </a:lvl1pPr>
          </a:lstStyle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7401518" y="3819948"/>
            <a:ext cx="680390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D8699E5-E0F3-41FF-9616-9BACE3998B35}" type="slidenum">
              <a:rPr lang="tr-T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3" name="5-Point Star 32"/>
          <p:cNvSpPr/>
          <p:nvPr/>
        </p:nvSpPr>
        <p:spPr>
          <a:xfrm rot="21420000">
            <a:off x="3121951" y="5057183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774912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1" y="2063396"/>
            <a:ext cx="7796030" cy="3311189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3700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6030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3742267"/>
            <a:ext cx="7796030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48156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7662" cy="115814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0" y="2063396"/>
            <a:ext cx="3816536" cy="3311189"/>
          </a:xfrm>
        </p:spPr>
        <p:txBody>
          <a:bodyPr anchor="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495478" y="2063396"/>
            <a:ext cx="3814904" cy="3311189"/>
          </a:xfrm>
        </p:spPr>
        <p:txBody>
          <a:bodyPr anchor="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8774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6030" cy="115814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9569" y="2063396"/>
            <a:ext cx="3591317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514352" y="2861733"/>
            <a:ext cx="3816534" cy="2512852"/>
          </a:xfrm>
        </p:spPr>
        <p:txBody>
          <a:bodyPr anchor="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5340" y="2063396"/>
            <a:ext cx="359667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495477" y="2861733"/>
            <a:ext cx="3816535" cy="2512852"/>
          </a:xfrm>
        </p:spPr>
        <p:txBody>
          <a:bodyPr anchor="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9430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43326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38356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232" y="685800"/>
            <a:ext cx="3095145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784600" y="685801"/>
            <a:ext cx="4525781" cy="468878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232" y="2709053"/>
            <a:ext cx="3095146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891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06489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440817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47740" y="1"/>
            <a:ext cx="3162641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2709053"/>
            <a:ext cx="440817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5135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106333"/>
            <a:ext cx="7796031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4351" y="685800"/>
            <a:ext cx="7794385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4702923"/>
            <a:ext cx="7796046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5652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77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4106333"/>
            <a:ext cx="7796047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8126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99" y="685800"/>
            <a:ext cx="7143765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162698" y="3610032"/>
            <a:ext cx="6500967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4106334"/>
            <a:ext cx="779766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4280" y="88785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97147" y="290648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28188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1723855"/>
            <a:ext cx="7796030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4247468"/>
            <a:ext cx="7796030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7610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üt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6030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14352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4352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5967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175966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7785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27785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40343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Resim Sütu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6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8880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4335" y="2063396"/>
            <a:ext cx="2482596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8880" y="4389288"/>
            <a:ext cx="2482596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805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176999" y="2063396"/>
            <a:ext cx="2482596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176998" y="4389286"/>
            <a:ext cx="2483655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670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26614" y="2063394"/>
            <a:ext cx="2482596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26614" y="4389284"/>
            <a:ext cx="2482596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73960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2063396"/>
            <a:ext cx="7796030" cy="3311190"/>
          </a:xfrm>
        </p:spPr>
        <p:txBody>
          <a:bodyPr vert="eaVert" anchor="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75258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1896" y="685801"/>
            <a:ext cx="1698485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685801"/>
            <a:ext cx="5928323" cy="4688785"/>
          </a:xfrm>
        </p:spPr>
        <p:txBody>
          <a:bodyPr vert="eaVert" anchor="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41553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rickwork-SD-R1acr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 useBgFill="1">
        <p:nvSpPr>
          <p:cNvPr id="13" name="Freeform 12"/>
          <p:cNvSpPr/>
          <p:nvPr/>
        </p:nvSpPr>
        <p:spPr>
          <a:xfrm>
            <a:off x="-8467" y="-16933"/>
            <a:ext cx="8754534" cy="6451600"/>
          </a:xfrm>
          <a:custGeom>
            <a:avLst/>
            <a:gdLst/>
            <a:ahLst/>
            <a:cxnLst/>
            <a:rect l="l" t="t" r="r" b="b"/>
            <a:pathLst>
              <a:path w="8754534" h="6451600">
                <a:moveTo>
                  <a:pt x="8373534" y="0"/>
                </a:moveTo>
                <a:lnTo>
                  <a:pt x="8754534" y="5994400"/>
                </a:lnTo>
                <a:lnTo>
                  <a:pt x="0" y="6451600"/>
                </a:lnTo>
                <a:lnTo>
                  <a:pt x="0" y="0"/>
                </a:lnTo>
                <a:lnTo>
                  <a:pt x="8373534" y="0"/>
                </a:lnTo>
                <a:close/>
              </a:path>
            </a:pathLst>
          </a:cu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Freeform 22"/>
          <p:cNvSpPr/>
          <p:nvPr/>
        </p:nvSpPr>
        <p:spPr>
          <a:xfrm>
            <a:off x="-10379" y="4445000"/>
            <a:ext cx="8464695" cy="1715811"/>
          </a:xfrm>
          <a:custGeom>
            <a:avLst/>
            <a:gdLst/>
            <a:ahLst/>
            <a:cxnLst/>
            <a:rect l="l" t="t" r="r" b="b"/>
            <a:pathLst>
              <a:path w="8428428" h="1878553">
                <a:moveTo>
                  <a:pt x="0" y="438229"/>
                </a:moveTo>
                <a:lnTo>
                  <a:pt x="8343246" y="0"/>
                </a:lnTo>
                <a:lnTo>
                  <a:pt x="8428428" y="1424838"/>
                </a:lnTo>
                <a:lnTo>
                  <a:pt x="7515" y="1878553"/>
                </a:lnTo>
                <a:lnTo>
                  <a:pt x="0" y="438229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Freeform 28"/>
          <p:cNvSpPr/>
          <p:nvPr/>
        </p:nvSpPr>
        <p:spPr>
          <a:xfrm>
            <a:off x="-2864" y="0"/>
            <a:ext cx="5811235" cy="321615"/>
          </a:xfrm>
          <a:custGeom>
            <a:avLst/>
            <a:gdLst/>
            <a:ahLst/>
            <a:cxnLst/>
            <a:rect l="l" t="t" r="r" b="b"/>
            <a:pathLst>
              <a:path w="5811235" h="321615">
                <a:moveTo>
                  <a:pt x="0" y="0"/>
                </a:moveTo>
                <a:lnTo>
                  <a:pt x="5811235" y="0"/>
                </a:lnTo>
                <a:lnTo>
                  <a:pt x="1" y="321615"/>
                </a:lnTo>
                <a:cubicBezTo>
                  <a:pt x="1" y="214410"/>
                  <a:pt x="0" y="107205"/>
                  <a:pt x="0" y="0"/>
                </a:cubicBez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Freeform 29"/>
          <p:cNvSpPr/>
          <p:nvPr/>
        </p:nvSpPr>
        <p:spPr>
          <a:xfrm rot="21420000">
            <a:off x="-170768" y="213023"/>
            <a:ext cx="8480534" cy="5746008"/>
          </a:xfrm>
          <a:custGeom>
            <a:avLst/>
            <a:gdLst/>
            <a:ahLst/>
            <a:cxnLst/>
            <a:rect l="l" t="t" r="r" b="b"/>
            <a:pathLst>
              <a:path w="11307378" h="5746008">
                <a:moveTo>
                  <a:pt x="11270997" y="0"/>
                </a:moveTo>
                <a:lnTo>
                  <a:pt x="11307378" y="5746008"/>
                </a:lnTo>
                <a:lnTo>
                  <a:pt x="1" y="574313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451416" y="668338"/>
            <a:ext cx="7533524" cy="2766528"/>
          </a:xfrm>
        </p:spPr>
        <p:txBody>
          <a:bodyPr anchor="b">
            <a:normAutofit/>
          </a:bodyPr>
          <a:lstStyle>
            <a:lvl1pPr algn="r">
              <a:defRPr sz="7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554462" y="3446830"/>
            <a:ext cx="7512060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3669071" y="4714242"/>
            <a:ext cx="4607740" cy="942356"/>
          </a:xfrm>
        </p:spPr>
        <p:txBody>
          <a:bodyPr/>
          <a:lstStyle>
            <a:lvl1pPr algn="ctr">
              <a:defRPr sz="4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12134" y="4954635"/>
            <a:ext cx="2987069" cy="918361"/>
          </a:xfrm>
        </p:spPr>
        <p:txBody>
          <a:bodyPr vert="horz" lIns="91440" tIns="45720" rIns="91440" bIns="45720" rtlCol="0" anchor="ctr"/>
          <a:lstStyle>
            <a:lvl1pPr algn="r">
              <a:defRPr lang="en-US" sz="4200" dirty="0"/>
            </a:lvl1pPr>
          </a:lstStyle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7401518" y="3819948"/>
            <a:ext cx="680390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D8699E5-E0F3-41FF-9616-9BACE3998B35}" type="slidenum">
              <a:rPr lang="tr-T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3" name="5-Point Star 32"/>
          <p:cNvSpPr/>
          <p:nvPr/>
        </p:nvSpPr>
        <p:spPr>
          <a:xfrm rot="21420000">
            <a:off x="3121951" y="5057183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03604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68835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1" y="2063396"/>
            <a:ext cx="7796030" cy="3311189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58879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6030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3742267"/>
            <a:ext cx="7796030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19184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7662" cy="115814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0" y="2063396"/>
            <a:ext cx="3816536" cy="3311189"/>
          </a:xfrm>
        </p:spPr>
        <p:txBody>
          <a:bodyPr anchor="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495478" y="2063396"/>
            <a:ext cx="3814904" cy="3311189"/>
          </a:xfrm>
        </p:spPr>
        <p:txBody>
          <a:bodyPr anchor="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66975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6030" cy="115814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9569" y="2063396"/>
            <a:ext cx="3591317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514352" y="2861733"/>
            <a:ext cx="3816534" cy="2512852"/>
          </a:xfrm>
        </p:spPr>
        <p:txBody>
          <a:bodyPr anchor="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5340" y="2063396"/>
            <a:ext cx="359667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495477" y="2861733"/>
            <a:ext cx="3816535" cy="2512852"/>
          </a:xfrm>
        </p:spPr>
        <p:txBody>
          <a:bodyPr anchor="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99073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68395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24323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232" y="685800"/>
            <a:ext cx="3095145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784600" y="685801"/>
            <a:ext cx="4525781" cy="468878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232" y="2709053"/>
            <a:ext cx="3095146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76114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440817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47740" y="1"/>
            <a:ext cx="3162641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2709053"/>
            <a:ext cx="440817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23174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106333"/>
            <a:ext cx="7796031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4351" y="685800"/>
            <a:ext cx="7794385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4702923"/>
            <a:ext cx="7796046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88664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77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4106333"/>
            <a:ext cx="7796047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304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232" y="685800"/>
            <a:ext cx="3095145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784600" y="685801"/>
            <a:ext cx="4525781" cy="468878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232" y="2709053"/>
            <a:ext cx="3095146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30003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99" y="685800"/>
            <a:ext cx="7143765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162698" y="3610032"/>
            <a:ext cx="6500967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4106334"/>
            <a:ext cx="779766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4280" y="88785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97147" y="290648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9878532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1723855"/>
            <a:ext cx="7796030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4247468"/>
            <a:ext cx="7796030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25564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üt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6030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14352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4352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5967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175966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7785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27785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32815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Resim Sütu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6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8880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4335" y="2063396"/>
            <a:ext cx="2482596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8880" y="4389288"/>
            <a:ext cx="2482596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805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176999" y="2063396"/>
            <a:ext cx="2482596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176998" y="4389286"/>
            <a:ext cx="2483655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670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26614" y="2063394"/>
            <a:ext cx="2482596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26614" y="4389284"/>
            <a:ext cx="2482596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31599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2063396"/>
            <a:ext cx="7796030" cy="3311190"/>
          </a:xfrm>
        </p:spPr>
        <p:txBody>
          <a:bodyPr vert="eaVert" anchor="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81089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1896" y="685801"/>
            <a:ext cx="1698485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685801"/>
            <a:ext cx="5928323" cy="4688785"/>
          </a:xfrm>
        </p:spPr>
        <p:txBody>
          <a:bodyPr vert="eaVert" anchor="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08465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rickwork-SD-R1acr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 useBgFill="1">
        <p:nvSpPr>
          <p:cNvPr id="13" name="Freeform 12"/>
          <p:cNvSpPr/>
          <p:nvPr/>
        </p:nvSpPr>
        <p:spPr>
          <a:xfrm>
            <a:off x="-8467" y="-16933"/>
            <a:ext cx="8754534" cy="6451600"/>
          </a:xfrm>
          <a:custGeom>
            <a:avLst/>
            <a:gdLst/>
            <a:ahLst/>
            <a:cxnLst/>
            <a:rect l="l" t="t" r="r" b="b"/>
            <a:pathLst>
              <a:path w="8754534" h="6451600">
                <a:moveTo>
                  <a:pt x="8373534" y="0"/>
                </a:moveTo>
                <a:lnTo>
                  <a:pt x="8754534" y="5994400"/>
                </a:lnTo>
                <a:lnTo>
                  <a:pt x="0" y="6451600"/>
                </a:lnTo>
                <a:lnTo>
                  <a:pt x="0" y="0"/>
                </a:lnTo>
                <a:lnTo>
                  <a:pt x="8373534" y="0"/>
                </a:lnTo>
                <a:close/>
              </a:path>
            </a:pathLst>
          </a:cu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Freeform 22"/>
          <p:cNvSpPr/>
          <p:nvPr/>
        </p:nvSpPr>
        <p:spPr>
          <a:xfrm>
            <a:off x="-10379" y="4445000"/>
            <a:ext cx="8464695" cy="1715811"/>
          </a:xfrm>
          <a:custGeom>
            <a:avLst/>
            <a:gdLst/>
            <a:ahLst/>
            <a:cxnLst/>
            <a:rect l="l" t="t" r="r" b="b"/>
            <a:pathLst>
              <a:path w="8428428" h="1878553">
                <a:moveTo>
                  <a:pt x="0" y="438229"/>
                </a:moveTo>
                <a:lnTo>
                  <a:pt x="8343246" y="0"/>
                </a:lnTo>
                <a:lnTo>
                  <a:pt x="8428428" y="1424838"/>
                </a:lnTo>
                <a:lnTo>
                  <a:pt x="7515" y="1878553"/>
                </a:lnTo>
                <a:lnTo>
                  <a:pt x="0" y="438229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Freeform 28"/>
          <p:cNvSpPr/>
          <p:nvPr/>
        </p:nvSpPr>
        <p:spPr>
          <a:xfrm>
            <a:off x="-2864" y="0"/>
            <a:ext cx="5811235" cy="321615"/>
          </a:xfrm>
          <a:custGeom>
            <a:avLst/>
            <a:gdLst/>
            <a:ahLst/>
            <a:cxnLst/>
            <a:rect l="l" t="t" r="r" b="b"/>
            <a:pathLst>
              <a:path w="5811235" h="321615">
                <a:moveTo>
                  <a:pt x="0" y="0"/>
                </a:moveTo>
                <a:lnTo>
                  <a:pt x="5811235" y="0"/>
                </a:lnTo>
                <a:lnTo>
                  <a:pt x="1" y="321615"/>
                </a:lnTo>
                <a:cubicBezTo>
                  <a:pt x="1" y="214410"/>
                  <a:pt x="0" y="107205"/>
                  <a:pt x="0" y="0"/>
                </a:cubicBez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Freeform 29"/>
          <p:cNvSpPr/>
          <p:nvPr/>
        </p:nvSpPr>
        <p:spPr>
          <a:xfrm rot="21420000">
            <a:off x="-170768" y="213023"/>
            <a:ext cx="8480534" cy="5746008"/>
          </a:xfrm>
          <a:custGeom>
            <a:avLst/>
            <a:gdLst/>
            <a:ahLst/>
            <a:cxnLst/>
            <a:rect l="l" t="t" r="r" b="b"/>
            <a:pathLst>
              <a:path w="11307378" h="5746008">
                <a:moveTo>
                  <a:pt x="11270997" y="0"/>
                </a:moveTo>
                <a:lnTo>
                  <a:pt x="11307378" y="5746008"/>
                </a:lnTo>
                <a:lnTo>
                  <a:pt x="1" y="574313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451416" y="668338"/>
            <a:ext cx="7533524" cy="2766528"/>
          </a:xfrm>
        </p:spPr>
        <p:txBody>
          <a:bodyPr anchor="b">
            <a:normAutofit/>
          </a:bodyPr>
          <a:lstStyle>
            <a:lvl1pPr algn="r">
              <a:defRPr sz="7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554462" y="3446830"/>
            <a:ext cx="7512060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3669071" y="4714242"/>
            <a:ext cx="4607740" cy="942356"/>
          </a:xfrm>
        </p:spPr>
        <p:txBody>
          <a:bodyPr/>
          <a:lstStyle>
            <a:lvl1pPr algn="ctr">
              <a:defRPr sz="4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12134" y="4954635"/>
            <a:ext cx="2987069" cy="918361"/>
          </a:xfrm>
        </p:spPr>
        <p:txBody>
          <a:bodyPr vert="horz" lIns="91440" tIns="45720" rIns="91440" bIns="45720" rtlCol="0" anchor="ctr"/>
          <a:lstStyle>
            <a:lvl1pPr algn="r">
              <a:defRPr lang="en-US" sz="4200" dirty="0"/>
            </a:lvl1pPr>
          </a:lstStyle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7401518" y="3819948"/>
            <a:ext cx="680390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D8699E5-E0F3-41FF-9616-9BACE3998B35}" type="slidenum">
              <a:rPr lang="tr-T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3" name="5-Point Star 32"/>
          <p:cNvSpPr/>
          <p:nvPr/>
        </p:nvSpPr>
        <p:spPr>
          <a:xfrm rot="21420000">
            <a:off x="3121951" y="5057183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2895831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1" y="2063396"/>
            <a:ext cx="7796030" cy="3311189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3871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6030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3742267"/>
            <a:ext cx="7796030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25969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7662" cy="115814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0" y="2063396"/>
            <a:ext cx="3816536" cy="3311189"/>
          </a:xfrm>
        </p:spPr>
        <p:txBody>
          <a:bodyPr anchor="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495478" y="2063396"/>
            <a:ext cx="3814904" cy="3311189"/>
          </a:xfrm>
        </p:spPr>
        <p:txBody>
          <a:bodyPr anchor="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533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440817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47740" y="1"/>
            <a:ext cx="3162641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2709053"/>
            <a:ext cx="440817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06682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6030" cy="115814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9569" y="2063396"/>
            <a:ext cx="3591317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514352" y="2861733"/>
            <a:ext cx="3816534" cy="2512852"/>
          </a:xfrm>
        </p:spPr>
        <p:txBody>
          <a:bodyPr anchor="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5340" y="2063396"/>
            <a:ext cx="359667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495477" y="2861733"/>
            <a:ext cx="3816535" cy="2512852"/>
          </a:xfrm>
        </p:spPr>
        <p:txBody>
          <a:bodyPr anchor="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19829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81460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8242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232" y="685800"/>
            <a:ext cx="3095145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784600" y="685801"/>
            <a:ext cx="4525781" cy="468878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232" y="2709053"/>
            <a:ext cx="3095146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28755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440817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47740" y="1"/>
            <a:ext cx="3162641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2709053"/>
            <a:ext cx="440817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9031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106333"/>
            <a:ext cx="7796031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4351" y="685800"/>
            <a:ext cx="7794385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4702923"/>
            <a:ext cx="7796046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9135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77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4106333"/>
            <a:ext cx="7796047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6084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99" y="685800"/>
            <a:ext cx="7143765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162698" y="3610032"/>
            <a:ext cx="6500967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4106334"/>
            <a:ext cx="779766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4280" y="88785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97147" y="290648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5304586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1723855"/>
            <a:ext cx="7796030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4247468"/>
            <a:ext cx="7796030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43462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üt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6030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14352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4352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5967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175966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7785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27785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462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image" Target="../media/image4.jp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image" Target="../media/image4.jpg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20" Type="http://schemas.openxmlformats.org/officeDocument/2006/relationships/image" Target="../media/image4.jpg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20" Type="http://schemas.openxmlformats.org/officeDocument/2006/relationships/image" Target="../media/image4.jpg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78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17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87.xml"/><Relationship Id="rId16" Type="http://schemas.openxmlformats.org/officeDocument/2006/relationships/slideLayout" Target="../slideLayouts/slideLayout101.xml"/><Relationship Id="rId20" Type="http://schemas.openxmlformats.org/officeDocument/2006/relationships/image" Target="../media/image4.jpg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95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5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4.xml"/><Relationship Id="rId16" Type="http://schemas.openxmlformats.org/officeDocument/2006/relationships/slideLayout" Target="../slideLayouts/slideLayout118.xml"/><Relationship Id="rId20" Type="http://schemas.openxmlformats.org/officeDocument/2006/relationships/image" Target="../media/image4.jpg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12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rickwork-SD-R1acrop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19048" y="1"/>
            <a:ext cx="9004013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6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2063396"/>
            <a:ext cx="7797662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73562" y="5757334"/>
            <a:ext cx="283845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1" y="5757334"/>
            <a:ext cx="412478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15341" y="5757334"/>
            <a:ext cx="68039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513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rickwork-SD-R1acrop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19048" y="1"/>
            <a:ext cx="9004013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6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2063396"/>
            <a:ext cx="7797662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73562" y="5757334"/>
            <a:ext cx="283845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1" y="5757334"/>
            <a:ext cx="412478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15341" y="5757334"/>
            <a:ext cx="68039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196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rickwork-SD-R1acrop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19048" y="1"/>
            <a:ext cx="9004013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6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2063396"/>
            <a:ext cx="7797662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73562" y="5757334"/>
            <a:ext cx="283845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1" y="5757334"/>
            <a:ext cx="412478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15341" y="5757334"/>
            <a:ext cx="68039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127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rickwork-SD-R1acrop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19048" y="1"/>
            <a:ext cx="9004013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6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2063396"/>
            <a:ext cx="7797662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73562" y="5757334"/>
            <a:ext cx="283845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1" y="5757334"/>
            <a:ext cx="412478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15341" y="5757334"/>
            <a:ext cx="68039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172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rickwork-SD-R1acrop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19048" y="1"/>
            <a:ext cx="9004013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6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2063396"/>
            <a:ext cx="7797662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73562" y="5757334"/>
            <a:ext cx="283845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1" y="5757334"/>
            <a:ext cx="412478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15341" y="5757334"/>
            <a:ext cx="68039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671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rickwork-SD-R1acrop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19048" y="1"/>
            <a:ext cx="9004013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6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2063396"/>
            <a:ext cx="7797662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73562" y="5757334"/>
            <a:ext cx="283845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1" y="5757334"/>
            <a:ext cx="412478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15341" y="5757334"/>
            <a:ext cx="68039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266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  <p:sldLayoutId id="214748380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rickwork-SD-R1acrop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19048" y="1"/>
            <a:ext cx="9004013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6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2063396"/>
            <a:ext cx="7797662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73562" y="5757334"/>
            <a:ext cx="283845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C7E1A9F-3D03-4FE0-B337-3A0344FD1C37}" type="datetimeFigureOut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18.05.2020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1" y="5757334"/>
            <a:ext cx="412478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15341" y="5757334"/>
            <a:ext cx="68039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D8699E5-E0F3-41FF-9616-9BACE3998B35}" type="slidenum">
              <a:rPr lang="tr-TR" smtClean="0">
                <a:solidFill>
                  <a:srgbClr val="3494BA">
                    <a:lumMod val="50000"/>
                  </a:srgbClr>
                </a:solidFill>
              </a:rPr>
              <a:pPr/>
              <a:t>‹#›</a:t>
            </a:fld>
            <a:endParaRPr lang="tr-TR">
              <a:solidFill>
                <a:srgbClr val="3494B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732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  <p:sldLayoutId id="2147483820" r:id="rId16"/>
    <p:sldLayoutId id="214748382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6.xml"/><Relationship Id="rId3" Type="http://schemas.openxmlformats.org/officeDocument/2006/relationships/diagramLayout" Target="../diagrams/layout15.xml"/><Relationship Id="rId7" Type="http://schemas.openxmlformats.org/officeDocument/2006/relationships/diagramData" Target="../diagrams/data16.xml"/><Relationship Id="rId12" Type="http://schemas.openxmlformats.org/officeDocument/2006/relationships/image" Target="../media/image14.pn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106.xml"/><Relationship Id="rId6" Type="http://schemas.microsoft.com/office/2007/relationships/diagramDrawing" Target="../diagrams/drawing15.xml"/><Relationship Id="rId11" Type="http://schemas.microsoft.com/office/2007/relationships/diagramDrawing" Target="../diagrams/drawing16.xml"/><Relationship Id="rId5" Type="http://schemas.openxmlformats.org/officeDocument/2006/relationships/diagramColors" Target="../diagrams/colors15.xml"/><Relationship Id="rId10" Type="http://schemas.openxmlformats.org/officeDocument/2006/relationships/diagramColors" Target="../diagrams/colors16.xml"/><Relationship Id="rId4" Type="http://schemas.openxmlformats.org/officeDocument/2006/relationships/diagramQuickStyle" Target="../diagrams/quickStyle15.xml"/><Relationship Id="rId9" Type="http://schemas.openxmlformats.org/officeDocument/2006/relationships/diagramQuickStyle" Target="../diagrams/quickStyle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image" Target="../media/image51.png"/><Relationship Id="rId4" Type="http://schemas.openxmlformats.org/officeDocument/2006/relationships/image" Target="../media/image60.png"/><Relationship Id="rId9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1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12" Type="http://schemas.openxmlformats.org/officeDocument/2006/relationships/image" Target="../media/image14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12" Type="http://schemas.openxmlformats.org/officeDocument/2006/relationships/image" Target="../media/image14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12" Type="http://schemas.openxmlformats.org/officeDocument/2006/relationships/image" Target="../media/image14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89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0.xml"/><Relationship Id="rId3" Type="http://schemas.openxmlformats.org/officeDocument/2006/relationships/diagramLayout" Target="../diagrams/layout9.xml"/><Relationship Id="rId7" Type="http://schemas.openxmlformats.org/officeDocument/2006/relationships/diagramData" Target="../diagrams/data10.xml"/><Relationship Id="rId12" Type="http://schemas.openxmlformats.org/officeDocument/2006/relationships/image" Target="../media/image14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38.xml"/><Relationship Id="rId6" Type="http://schemas.microsoft.com/office/2007/relationships/diagramDrawing" Target="../diagrams/drawing9.xml"/><Relationship Id="rId11" Type="http://schemas.microsoft.com/office/2007/relationships/diagramDrawing" Target="../diagrams/drawing10.xml"/><Relationship Id="rId5" Type="http://schemas.openxmlformats.org/officeDocument/2006/relationships/diagramColors" Target="../diagrams/colors9.xml"/><Relationship Id="rId10" Type="http://schemas.openxmlformats.org/officeDocument/2006/relationships/diagramColors" Target="../diagrams/colors10.xml"/><Relationship Id="rId4" Type="http://schemas.openxmlformats.org/officeDocument/2006/relationships/diagramQuickStyle" Target="../diagrams/quickStyle9.xml"/><Relationship Id="rId9" Type="http://schemas.openxmlformats.org/officeDocument/2006/relationships/diagramQuickStyle" Target="../diagrams/quickStyle1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2.xml"/><Relationship Id="rId3" Type="http://schemas.openxmlformats.org/officeDocument/2006/relationships/diagramLayout" Target="../diagrams/layout11.xml"/><Relationship Id="rId7" Type="http://schemas.openxmlformats.org/officeDocument/2006/relationships/diagramData" Target="../diagrams/data12.xml"/><Relationship Id="rId12" Type="http://schemas.openxmlformats.org/officeDocument/2006/relationships/image" Target="../media/image14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55.xml"/><Relationship Id="rId6" Type="http://schemas.microsoft.com/office/2007/relationships/diagramDrawing" Target="../diagrams/drawing11.xml"/><Relationship Id="rId11" Type="http://schemas.microsoft.com/office/2007/relationships/diagramDrawing" Target="../diagrams/drawing12.xml"/><Relationship Id="rId5" Type="http://schemas.openxmlformats.org/officeDocument/2006/relationships/diagramColors" Target="../diagrams/colors11.xml"/><Relationship Id="rId10" Type="http://schemas.openxmlformats.org/officeDocument/2006/relationships/diagramColors" Target="../diagrams/colors12.xml"/><Relationship Id="rId4" Type="http://schemas.openxmlformats.org/officeDocument/2006/relationships/diagramQuickStyle" Target="../diagrams/quickStyle11.xml"/><Relationship Id="rId9" Type="http://schemas.openxmlformats.org/officeDocument/2006/relationships/diagramQuickStyle" Target="../diagrams/quickStyle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4.xml"/><Relationship Id="rId3" Type="http://schemas.openxmlformats.org/officeDocument/2006/relationships/diagramLayout" Target="../diagrams/layout13.xml"/><Relationship Id="rId7" Type="http://schemas.openxmlformats.org/officeDocument/2006/relationships/diagramData" Target="../diagrams/data14.xml"/><Relationship Id="rId12" Type="http://schemas.openxmlformats.org/officeDocument/2006/relationships/image" Target="../media/image14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72.xml"/><Relationship Id="rId6" Type="http://schemas.microsoft.com/office/2007/relationships/diagramDrawing" Target="../diagrams/drawing13.xml"/><Relationship Id="rId11" Type="http://schemas.microsoft.com/office/2007/relationships/diagramDrawing" Target="../diagrams/drawing14.xml"/><Relationship Id="rId5" Type="http://schemas.openxmlformats.org/officeDocument/2006/relationships/diagramColors" Target="../diagrams/colors13.xml"/><Relationship Id="rId10" Type="http://schemas.openxmlformats.org/officeDocument/2006/relationships/diagramColors" Target="../diagrams/colors14.xml"/><Relationship Id="rId4" Type="http://schemas.openxmlformats.org/officeDocument/2006/relationships/diagramQuickStyle" Target="../diagrams/quickStyle13.xml"/><Relationship Id="rId9" Type="http://schemas.openxmlformats.org/officeDocument/2006/relationships/diagramQuickStyle" Target="../diagrams/quickStyle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39227" y="2348880"/>
            <a:ext cx="8196648" cy="1300190"/>
          </a:xfrm>
          <a:effectLst>
            <a:reflection stA="45000" endPos="14000" dist="50800" dir="5400000" sy="-100000" algn="bl" rotWithShape="0"/>
          </a:effectLst>
        </p:spPr>
        <p:txBody>
          <a:bodyPr>
            <a:noAutofit/>
          </a:bodyPr>
          <a:lstStyle/>
          <a:p>
            <a:pPr algn="ctr"/>
            <a:r>
              <a:rPr lang="tr-TR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EDİRNE </a:t>
            </a:r>
            <a:r>
              <a:rPr lang="tr-TR" sz="4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AKMERCAN</a:t>
            </a:r>
            <a:r>
              <a:rPr lang="tr-TR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/>
            </a:r>
            <a:br>
              <a:rPr lang="tr-TR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tr-TR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PROJE İMAM HATİP ORTAOKULU</a:t>
            </a:r>
            <a:br>
              <a:rPr lang="tr-TR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tr-T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anose="0205070206050A020403" pitchFamily="18" charset="0"/>
              </a:rPr>
              <a:t/>
            </a:r>
            <a:br>
              <a:rPr lang="tr-T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anose="0205070206050A020403" pitchFamily="18" charset="0"/>
              </a:rPr>
            </a:br>
            <a:r>
              <a:rPr lang="tr-TR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YABANCI DİL VE </a:t>
            </a:r>
            <a:r>
              <a:rPr lang="tr-TR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/>
            </a:r>
            <a:br>
              <a:rPr lang="tr-TR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</a:br>
            <a:r>
              <a:rPr lang="tr-TR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AKADEMİK BAŞARIYI DESTEKLEME PROJESİ</a:t>
            </a:r>
            <a:endParaRPr lang="tr-TR" sz="2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</a:endParaRPr>
          </a:p>
        </p:txBody>
      </p:sp>
      <p:pic>
        <p:nvPicPr>
          <p:cNvPr id="23" name="Resim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5592">
            <a:off x="2917079" y="4630637"/>
            <a:ext cx="2440945" cy="1233951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14" y="4946779"/>
            <a:ext cx="673741" cy="105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89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Diyagram 13"/>
          <p:cNvGraphicFramePr/>
          <p:nvPr>
            <p:extLst>
              <p:ext uri="{D42A27DB-BD31-4B8C-83A1-F6EECF244321}">
                <p14:modId xmlns:p14="http://schemas.microsoft.com/office/powerpoint/2010/main" val="533540522"/>
              </p:ext>
            </p:extLst>
          </p:nvPr>
        </p:nvGraphicFramePr>
        <p:xfrm>
          <a:off x="321733" y="364067"/>
          <a:ext cx="8001000" cy="5079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9" name="Diyagram 18"/>
          <p:cNvGraphicFramePr/>
          <p:nvPr>
            <p:extLst>
              <p:ext uri="{D42A27DB-BD31-4B8C-83A1-F6EECF244321}">
                <p14:modId xmlns:p14="http://schemas.microsoft.com/office/powerpoint/2010/main" val="2480275096"/>
              </p:ext>
            </p:extLst>
          </p:nvPr>
        </p:nvGraphicFramePr>
        <p:xfrm>
          <a:off x="209734" y="5596467"/>
          <a:ext cx="8070666" cy="703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4" name="Resim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763" y="5558992"/>
            <a:ext cx="591671" cy="92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9980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8496944" cy="5042619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5301208"/>
            <a:ext cx="676275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661248"/>
            <a:ext cx="11525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8747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tr-TR" dirty="0"/>
          </a:p>
        </p:txBody>
      </p:sp>
      <p:sp>
        <p:nvSpPr>
          <p:cNvPr id="4" name="İçerik Yer Tutucusu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8" y="116632"/>
            <a:ext cx="8579190" cy="5487758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736" y="3501009"/>
            <a:ext cx="2664296" cy="197940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574" y="3284984"/>
            <a:ext cx="2926829" cy="231940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58" y="2492897"/>
            <a:ext cx="3201394" cy="316835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574" y="0"/>
            <a:ext cx="2981407" cy="213285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625" y="-45245"/>
            <a:ext cx="2895324" cy="18002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491" y="5373216"/>
            <a:ext cx="676275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661248"/>
            <a:ext cx="11525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77399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0268"/>
            <a:ext cx="8525594" cy="533790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1763">
            <a:off x="5822048" y="3244704"/>
            <a:ext cx="3224531" cy="241839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8266">
            <a:off x="6869976" y="-103997"/>
            <a:ext cx="2112061" cy="28160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1810">
            <a:off x="-214811" y="3246965"/>
            <a:ext cx="3203229" cy="240242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0"/>
            <a:ext cx="2260953" cy="169571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168" y="3645024"/>
            <a:ext cx="2479770" cy="18598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75275">
            <a:off x="-295448" y="118333"/>
            <a:ext cx="2736304" cy="20522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5482614"/>
            <a:ext cx="676275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78" y="5661248"/>
            <a:ext cx="1152525" cy="57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94385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78"/>
            <a:ext cx="8748464" cy="5544615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5852" y="5229200"/>
            <a:ext cx="808851" cy="1146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661248"/>
            <a:ext cx="11525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3218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Diyagram 13"/>
          <p:cNvGraphicFramePr/>
          <p:nvPr>
            <p:extLst>
              <p:ext uri="{D42A27DB-BD31-4B8C-83A1-F6EECF244321}">
                <p14:modId xmlns:p14="http://schemas.microsoft.com/office/powerpoint/2010/main" val="2551121914"/>
              </p:ext>
            </p:extLst>
          </p:nvPr>
        </p:nvGraphicFramePr>
        <p:xfrm>
          <a:off x="321733" y="364067"/>
          <a:ext cx="8001000" cy="5079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9" name="Diyagram 18"/>
          <p:cNvGraphicFramePr/>
          <p:nvPr>
            <p:extLst>
              <p:ext uri="{D42A27DB-BD31-4B8C-83A1-F6EECF244321}">
                <p14:modId xmlns:p14="http://schemas.microsoft.com/office/powerpoint/2010/main" val="2716237789"/>
              </p:ext>
            </p:extLst>
          </p:nvPr>
        </p:nvGraphicFramePr>
        <p:xfrm>
          <a:off x="209734" y="5596467"/>
          <a:ext cx="8070666" cy="703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4" name="Resim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763" y="5558992"/>
            <a:ext cx="591671" cy="92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4226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0"/>
            <a:ext cx="8004175" cy="508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ikdörtgen 5"/>
          <p:cNvSpPr/>
          <p:nvPr/>
        </p:nvSpPr>
        <p:spPr>
          <a:xfrm>
            <a:off x="251520" y="5661248"/>
            <a:ext cx="1152128" cy="576064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312" t="9055" r="3312" b="56"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5488905"/>
            <a:ext cx="592137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3197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Diyagram 13"/>
          <p:cNvGraphicFramePr/>
          <p:nvPr>
            <p:extLst>
              <p:ext uri="{D42A27DB-BD31-4B8C-83A1-F6EECF244321}">
                <p14:modId xmlns:p14="http://schemas.microsoft.com/office/powerpoint/2010/main" val="3314699377"/>
              </p:ext>
            </p:extLst>
          </p:nvPr>
        </p:nvGraphicFramePr>
        <p:xfrm>
          <a:off x="321733" y="364067"/>
          <a:ext cx="8001000" cy="5079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9" name="Diyagram 18"/>
          <p:cNvGraphicFramePr/>
          <p:nvPr>
            <p:extLst>
              <p:ext uri="{D42A27DB-BD31-4B8C-83A1-F6EECF244321}">
                <p14:modId xmlns:p14="http://schemas.microsoft.com/office/powerpoint/2010/main" val="2546476859"/>
              </p:ext>
            </p:extLst>
          </p:nvPr>
        </p:nvGraphicFramePr>
        <p:xfrm>
          <a:off x="209734" y="5596467"/>
          <a:ext cx="8070666" cy="703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4" name="Resim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763" y="5558992"/>
            <a:ext cx="591671" cy="92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88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Diyagram 13"/>
          <p:cNvGraphicFramePr/>
          <p:nvPr>
            <p:extLst>
              <p:ext uri="{D42A27DB-BD31-4B8C-83A1-F6EECF244321}">
                <p14:modId xmlns:p14="http://schemas.microsoft.com/office/powerpoint/2010/main" val="3743247641"/>
              </p:ext>
            </p:extLst>
          </p:nvPr>
        </p:nvGraphicFramePr>
        <p:xfrm>
          <a:off x="321733" y="364067"/>
          <a:ext cx="8001000" cy="5079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9" name="Diyagram 18"/>
          <p:cNvGraphicFramePr/>
          <p:nvPr>
            <p:extLst>
              <p:ext uri="{D42A27DB-BD31-4B8C-83A1-F6EECF244321}">
                <p14:modId xmlns:p14="http://schemas.microsoft.com/office/powerpoint/2010/main" val="812100684"/>
              </p:ext>
            </p:extLst>
          </p:nvPr>
        </p:nvGraphicFramePr>
        <p:xfrm>
          <a:off x="209734" y="5596467"/>
          <a:ext cx="8070666" cy="703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4" name="Resim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763" y="5558992"/>
            <a:ext cx="591671" cy="92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983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Diyagram 13"/>
          <p:cNvGraphicFramePr/>
          <p:nvPr>
            <p:extLst>
              <p:ext uri="{D42A27DB-BD31-4B8C-83A1-F6EECF244321}">
                <p14:modId xmlns:p14="http://schemas.microsoft.com/office/powerpoint/2010/main" val="1205087033"/>
              </p:ext>
            </p:extLst>
          </p:nvPr>
        </p:nvGraphicFramePr>
        <p:xfrm>
          <a:off x="321733" y="364067"/>
          <a:ext cx="8001000" cy="5079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9" name="Diyagram 18"/>
          <p:cNvGraphicFramePr/>
          <p:nvPr>
            <p:extLst>
              <p:ext uri="{D42A27DB-BD31-4B8C-83A1-F6EECF244321}">
                <p14:modId xmlns:p14="http://schemas.microsoft.com/office/powerpoint/2010/main" val="704785584"/>
              </p:ext>
            </p:extLst>
          </p:nvPr>
        </p:nvGraphicFramePr>
        <p:xfrm>
          <a:off x="209734" y="5596467"/>
          <a:ext cx="8070666" cy="703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4" name="Resim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763" y="5558992"/>
            <a:ext cx="591671" cy="92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8456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Diyagram 13"/>
          <p:cNvGraphicFramePr/>
          <p:nvPr>
            <p:extLst>
              <p:ext uri="{D42A27DB-BD31-4B8C-83A1-F6EECF244321}">
                <p14:modId xmlns:p14="http://schemas.microsoft.com/office/powerpoint/2010/main" val="521760638"/>
              </p:ext>
            </p:extLst>
          </p:nvPr>
        </p:nvGraphicFramePr>
        <p:xfrm>
          <a:off x="321733" y="364067"/>
          <a:ext cx="8001000" cy="5079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9" name="Diyagram 18"/>
          <p:cNvGraphicFramePr/>
          <p:nvPr>
            <p:extLst>
              <p:ext uri="{D42A27DB-BD31-4B8C-83A1-F6EECF244321}">
                <p14:modId xmlns:p14="http://schemas.microsoft.com/office/powerpoint/2010/main" val="308265774"/>
              </p:ext>
            </p:extLst>
          </p:nvPr>
        </p:nvGraphicFramePr>
        <p:xfrm>
          <a:off x="209734" y="5596467"/>
          <a:ext cx="8070666" cy="703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4" name="Resim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763" y="5558992"/>
            <a:ext cx="591671" cy="92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9368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Diyagram 13"/>
          <p:cNvGraphicFramePr/>
          <p:nvPr>
            <p:extLst>
              <p:ext uri="{D42A27DB-BD31-4B8C-83A1-F6EECF244321}">
                <p14:modId xmlns:p14="http://schemas.microsoft.com/office/powerpoint/2010/main" val="1000044358"/>
              </p:ext>
            </p:extLst>
          </p:nvPr>
        </p:nvGraphicFramePr>
        <p:xfrm>
          <a:off x="321733" y="364067"/>
          <a:ext cx="8001000" cy="5079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9" name="Diyagram 18"/>
          <p:cNvGraphicFramePr/>
          <p:nvPr>
            <p:extLst>
              <p:ext uri="{D42A27DB-BD31-4B8C-83A1-F6EECF244321}">
                <p14:modId xmlns:p14="http://schemas.microsoft.com/office/powerpoint/2010/main" val="2889038102"/>
              </p:ext>
            </p:extLst>
          </p:nvPr>
        </p:nvGraphicFramePr>
        <p:xfrm>
          <a:off x="209734" y="5596467"/>
          <a:ext cx="8070666" cy="703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4" name="Resim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763" y="5558992"/>
            <a:ext cx="591671" cy="92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7237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Diyagram 13"/>
          <p:cNvGraphicFramePr/>
          <p:nvPr>
            <p:extLst>
              <p:ext uri="{D42A27DB-BD31-4B8C-83A1-F6EECF244321}">
                <p14:modId xmlns:p14="http://schemas.microsoft.com/office/powerpoint/2010/main" val="3930218654"/>
              </p:ext>
            </p:extLst>
          </p:nvPr>
        </p:nvGraphicFramePr>
        <p:xfrm>
          <a:off x="449598" y="241603"/>
          <a:ext cx="8001000" cy="5079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9" name="Diyagram 18"/>
          <p:cNvGraphicFramePr/>
          <p:nvPr>
            <p:extLst>
              <p:ext uri="{D42A27DB-BD31-4B8C-83A1-F6EECF244321}">
                <p14:modId xmlns:p14="http://schemas.microsoft.com/office/powerpoint/2010/main" val="3984163304"/>
              </p:ext>
            </p:extLst>
          </p:nvPr>
        </p:nvGraphicFramePr>
        <p:xfrm>
          <a:off x="209734" y="5596467"/>
          <a:ext cx="8070666" cy="703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4" name="Resim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763" y="5558992"/>
            <a:ext cx="591671" cy="92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291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_Ana Olay">
  <a:themeElements>
    <a:clrScheme name="Mavi Yeşil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a Olay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2.xml><?xml version="1.0" encoding="utf-8"?>
<a:theme xmlns:a="http://schemas.openxmlformats.org/drawingml/2006/main" name="3_Ana Olay">
  <a:themeElements>
    <a:clrScheme name="Mavi Yeşil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a Olay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3.xml><?xml version="1.0" encoding="utf-8"?>
<a:theme xmlns:a="http://schemas.openxmlformats.org/drawingml/2006/main" name="4_Ana Olay">
  <a:themeElements>
    <a:clrScheme name="Mavi Yeşil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a Olay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4.xml><?xml version="1.0" encoding="utf-8"?>
<a:theme xmlns:a="http://schemas.openxmlformats.org/drawingml/2006/main" name="5_Ana Olay">
  <a:themeElements>
    <a:clrScheme name="Mavi Yeşil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a Olay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5.xml><?xml version="1.0" encoding="utf-8"?>
<a:theme xmlns:a="http://schemas.openxmlformats.org/drawingml/2006/main" name="6_Ana Olay">
  <a:themeElements>
    <a:clrScheme name="Mavi Yeşil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a Olay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6.xml><?xml version="1.0" encoding="utf-8"?>
<a:theme xmlns:a="http://schemas.openxmlformats.org/drawingml/2006/main" name="7_Ana Olay">
  <a:themeElements>
    <a:clrScheme name="Mavi Yeşil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a Olay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7.xml><?xml version="1.0" encoding="utf-8"?>
<a:theme xmlns:a="http://schemas.openxmlformats.org/drawingml/2006/main" name="8_Ana Olay">
  <a:themeElements>
    <a:clrScheme name="Mavi Yeşil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a Olay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8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5832</TotalTime>
  <Words>91</Words>
  <Application>Microsoft Office PowerPoint</Application>
  <PresentationFormat>Ekran Gösterisi (4:3)</PresentationFormat>
  <Paragraphs>41</Paragraphs>
  <Slides>14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7</vt:i4>
      </vt:variant>
      <vt:variant>
        <vt:lpstr>Slayt Başlıkları</vt:lpstr>
      </vt:variant>
      <vt:variant>
        <vt:i4>14</vt:i4>
      </vt:variant>
    </vt:vector>
  </HeadingPairs>
  <TitlesOfParts>
    <vt:vector size="27" baseType="lpstr">
      <vt:lpstr>Adobe Caslon Pro Bold</vt:lpstr>
      <vt:lpstr>Arial</vt:lpstr>
      <vt:lpstr>Arial Black</vt:lpstr>
      <vt:lpstr>Calibri</vt:lpstr>
      <vt:lpstr>Calibri Light</vt:lpstr>
      <vt:lpstr>Gabriola</vt:lpstr>
      <vt:lpstr>2_Ana Olay</vt:lpstr>
      <vt:lpstr>3_Ana Olay</vt:lpstr>
      <vt:lpstr>4_Ana Olay</vt:lpstr>
      <vt:lpstr>5_Ana Olay</vt:lpstr>
      <vt:lpstr>6_Ana Olay</vt:lpstr>
      <vt:lpstr>7_Ana Olay</vt:lpstr>
      <vt:lpstr>8_Ana Olay</vt:lpstr>
      <vt:lpstr>EDİRNE AKMERCAN PROJE İMAM HATİP ORTAOKULU  YABANCI DİL VE  AKADEMİK BAŞARIYI DESTEKLEME PROJESİ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EDİRNE AKMERCAN ANADOLU İMAM HATİP LİSESİ VE İMAM HATİP ORTAOKULU</dc:title>
  <dc:creator>Müd.Yrd2</dc:creator>
  <cp:lastModifiedBy>Microsoft hesabı</cp:lastModifiedBy>
  <cp:revision>17</cp:revision>
  <dcterms:created xsi:type="dcterms:W3CDTF">2020-05-14T07:58:11Z</dcterms:created>
  <dcterms:modified xsi:type="dcterms:W3CDTF">2020-05-18T10:16:25Z</dcterms:modified>
</cp:coreProperties>
</file>